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6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mailto:corinne.davis-cooke@hants.gov.uk" TargetMode="External"/><Relationship Id="rId1" Type="http://schemas.openxmlformats.org/officeDocument/2006/relationships/hyperlink" Target="mailto:prow@hants.gov.uk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mailto:corinne.davis-cooke@hants.gov.uk" TargetMode="External"/><Relationship Id="rId1" Type="http://schemas.openxmlformats.org/officeDocument/2006/relationships/hyperlink" Target="mailto:prow@hants.gov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99056-8652-4B26-B84A-8EC7C9BD1C2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11D402-AC27-4FA0-9FAE-EC9959824F91}">
      <dgm:prSet/>
      <dgm:spPr/>
      <dgm:t>
        <a:bodyPr/>
        <a:lstStyle/>
        <a:p>
          <a:r>
            <a:rPr lang="en-GB"/>
            <a:t>Ensure that the 3000 miles of rights of way (RoW) across Hampshire are well maintained and fit for purpose.</a:t>
          </a:r>
          <a:endParaRPr lang="en-US"/>
        </a:p>
      </dgm:t>
    </dgm:pt>
    <dgm:pt modelId="{161CC4F5-FF6D-4E1A-B58D-DE925D656890}" type="parTrans" cxnId="{04A8EFF8-A7E1-4D13-92C4-0C9DBE14B3AF}">
      <dgm:prSet/>
      <dgm:spPr/>
      <dgm:t>
        <a:bodyPr/>
        <a:lstStyle/>
        <a:p>
          <a:endParaRPr lang="en-US"/>
        </a:p>
      </dgm:t>
    </dgm:pt>
    <dgm:pt modelId="{A0794E51-4131-4AA7-BCFC-21D0716D2527}" type="sibTrans" cxnId="{04A8EFF8-A7E1-4D13-92C4-0C9DBE14B3AF}">
      <dgm:prSet/>
      <dgm:spPr/>
      <dgm:t>
        <a:bodyPr/>
        <a:lstStyle/>
        <a:p>
          <a:endParaRPr lang="en-US"/>
        </a:p>
      </dgm:t>
    </dgm:pt>
    <dgm:pt modelId="{2CEEF8E5-4A34-46D8-80FA-80EF0B2BDD76}">
      <dgm:prSet/>
      <dgm:spPr/>
      <dgm:t>
        <a:bodyPr/>
        <a:lstStyle/>
        <a:p>
          <a:r>
            <a:rPr lang="en-GB"/>
            <a:t>Liaise with parish councils and landowners on improvement projects and assist with funding.</a:t>
          </a:r>
          <a:endParaRPr lang="en-US"/>
        </a:p>
      </dgm:t>
    </dgm:pt>
    <dgm:pt modelId="{55CE5A8D-79E2-4AFE-AC56-1F8A12B70B91}" type="parTrans" cxnId="{01484560-82C4-48DE-AF68-DA3BB385977F}">
      <dgm:prSet/>
      <dgm:spPr/>
      <dgm:t>
        <a:bodyPr/>
        <a:lstStyle/>
        <a:p>
          <a:endParaRPr lang="en-US"/>
        </a:p>
      </dgm:t>
    </dgm:pt>
    <dgm:pt modelId="{F0E4A812-B98F-4039-A195-0FC5D83F22B2}" type="sibTrans" cxnId="{01484560-82C4-48DE-AF68-DA3BB385977F}">
      <dgm:prSet/>
      <dgm:spPr/>
      <dgm:t>
        <a:bodyPr/>
        <a:lstStyle/>
        <a:p>
          <a:endParaRPr lang="en-US"/>
        </a:p>
      </dgm:t>
    </dgm:pt>
    <dgm:pt modelId="{80B0EE57-C04C-4015-AF82-EB5AD3B75EE8}">
      <dgm:prSet/>
      <dgm:spPr/>
      <dgm:t>
        <a:bodyPr/>
        <a:lstStyle/>
        <a:p>
          <a:r>
            <a:rPr lang="en-GB"/>
            <a:t>Co-ordinate an “army” of volunteers who provide the eyes and ears on the RoW network assisting the ranger team with tasks and fulfilling inspection duties.</a:t>
          </a:r>
          <a:endParaRPr lang="en-US"/>
        </a:p>
      </dgm:t>
    </dgm:pt>
    <dgm:pt modelId="{72493E60-2635-48EB-A317-8707ECA8436C}" type="parTrans" cxnId="{07FC0F9C-819C-4C32-9EF0-348E3A55F7F7}">
      <dgm:prSet/>
      <dgm:spPr/>
      <dgm:t>
        <a:bodyPr/>
        <a:lstStyle/>
        <a:p>
          <a:endParaRPr lang="en-US"/>
        </a:p>
      </dgm:t>
    </dgm:pt>
    <dgm:pt modelId="{5ECCC1E9-22DB-4ADD-A0D2-877E72916EB0}" type="sibTrans" cxnId="{07FC0F9C-819C-4C32-9EF0-348E3A55F7F7}">
      <dgm:prSet/>
      <dgm:spPr/>
      <dgm:t>
        <a:bodyPr/>
        <a:lstStyle/>
        <a:p>
          <a:endParaRPr lang="en-US"/>
        </a:p>
      </dgm:t>
    </dgm:pt>
    <dgm:pt modelId="{B2C67F8B-7C3A-4EED-A6AA-DFB544EDE538}">
      <dgm:prSet/>
      <dgm:spPr/>
      <dgm:t>
        <a:bodyPr/>
        <a:lstStyle/>
        <a:p>
          <a:r>
            <a:rPr lang="en-GB"/>
            <a:t>Act as the “public face” for the Access Team - attending meetings, updating social media and promoting correct use of rights of way.</a:t>
          </a:r>
          <a:endParaRPr lang="en-US"/>
        </a:p>
      </dgm:t>
    </dgm:pt>
    <dgm:pt modelId="{881EA480-6240-42FB-96FB-75F97BDA9AC7}" type="parTrans" cxnId="{951C3CBD-07AB-4BB8-B75F-7AA24002352C}">
      <dgm:prSet/>
      <dgm:spPr/>
      <dgm:t>
        <a:bodyPr/>
        <a:lstStyle/>
        <a:p>
          <a:endParaRPr lang="en-US"/>
        </a:p>
      </dgm:t>
    </dgm:pt>
    <dgm:pt modelId="{A52F704A-5DDD-4C5C-81D4-782424C12CCE}" type="sibTrans" cxnId="{951C3CBD-07AB-4BB8-B75F-7AA24002352C}">
      <dgm:prSet/>
      <dgm:spPr/>
      <dgm:t>
        <a:bodyPr/>
        <a:lstStyle/>
        <a:p>
          <a:endParaRPr lang="en-US"/>
        </a:p>
      </dgm:t>
    </dgm:pt>
    <dgm:pt modelId="{F0D589C3-DAD1-474C-A96A-84229DD4B6AD}" type="pres">
      <dgm:prSet presAssocID="{06299056-8652-4B26-B84A-8EC7C9BD1C2B}" presName="vert0" presStyleCnt="0">
        <dgm:presLayoutVars>
          <dgm:dir/>
          <dgm:animOne val="branch"/>
          <dgm:animLvl val="lvl"/>
        </dgm:presLayoutVars>
      </dgm:prSet>
      <dgm:spPr/>
    </dgm:pt>
    <dgm:pt modelId="{3AA60E60-1389-40C5-8C15-DA2925E7BB95}" type="pres">
      <dgm:prSet presAssocID="{AD11D402-AC27-4FA0-9FAE-EC9959824F91}" presName="thickLine" presStyleLbl="alignNode1" presStyleIdx="0" presStyleCnt="4"/>
      <dgm:spPr/>
    </dgm:pt>
    <dgm:pt modelId="{63319184-F8E4-418B-AF01-2DB60834EDEB}" type="pres">
      <dgm:prSet presAssocID="{AD11D402-AC27-4FA0-9FAE-EC9959824F91}" presName="horz1" presStyleCnt="0"/>
      <dgm:spPr/>
    </dgm:pt>
    <dgm:pt modelId="{482F54C8-6864-4347-8B12-5848C3B84F5C}" type="pres">
      <dgm:prSet presAssocID="{AD11D402-AC27-4FA0-9FAE-EC9959824F91}" presName="tx1" presStyleLbl="revTx" presStyleIdx="0" presStyleCnt="4"/>
      <dgm:spPr/>
    </dgm:pt>
    <dgm:pt modelId="{F825DA8C-ABF9-4EE4-BA46-789A9BE2289F}" type="pres">
      <dgm:prSet presAssocID="{AD11D402-AC27-4FA0-9FAE-EC9959824F91}" presName="vert1" presStyleCnt="0"/>
      <dgm:spPr/>
    </dgm:pt>
    <dgm:pt modelId="{B2D70C3B-1BAD-4C59-B426-5483FAD00398}" type="pres">
      <dgm:prSet presAssocID="{2CEEF8E5-4A34-46D8-80FA-80EF0B2BDD76}" presName="thickLine" presStyleLbl="alignNode1" presStyleIdx="1" presStyleCnt="4"/>
      <dgm:spPr/>
    </dgm:pt>
    <dgm:pt modelId="{CFBB43D2-027F-45DE-810D-BD8A06DA7942}" type="pres">
      <dgm:prSet presAssocID="{2CEEF8E5-4A34-46D8-80FA-80EF0B2BDD76}" presName="horz1" presStyleCnt="0"/>
      <dgm:spPr/>
    </dgm:pt>
    <dgm:pt modelId="{EABC6AD5-6158-411E-B5E6-6C76E14B86B6}" type="pres">
      <dgm:prSet presAssocID="{2CEEF8E5-4A34-46D8-80FA-80EF0B2BDD76}" presName="tx1" presStyleLbl="revTx" presStyleIdx="1" presStyleCnt="4"/>
      <dgm:spPr/>
    </dgm:pt>
    <dgm:pt modelId="{9F2258F3-606E-4FB1-B089-977642F0BEB9}" type="pres">
      <dgm:prSet presAssocID="{2CEEF8E5-4A34-46D8-80FA-80EF0B2BDD76}" presName="vert1" presStyleCnt="0"/>
      <dgm:spPr/>
    </dgm:pt>
    <dgm:pt modelId="{F82FB789-5654-4AD3-AB62-D786E22614E9}" type="pres">
      <dgm:prSet presAssocID="{80B0EE57-C04C-4015-AF82-EB5AD3B75EE8}" presName="thickLine" presStyleLbl="alignNode1" presStyleIdx="2" presStyleCnt="4"/>
      <dgm:spPr/>
    </dgm:pt>
    <dgm:pt modelId="{E4CC22DE-A3D4-4170-94DE-39EB2286C628}" type="pres">
      <dgm:prSet presAssocID="{80B0EE57-C04C-4015-AF82-EB5AD3B75EE8}" presName="horz1" presStyleCnt="0"/>
      <dgm:spPr/>
    </dgm:pt>
    <dgm:pt modelId="{3E35F29B-B9DF-4B8E-A0A2-09DEAB004418}" type="pres">
      <dgm:prSet presAssocID="{80B0EE57-C04C-4015-AF82-EB5AD3B75EE8}" presName="tx1" presStyleLbl="revTx" presStyleIdx="2" presStyleCnt="4"/>
      <dgm:spPr/>
    </dgm:pt>
    <dgm:pt modelId="{20A625ED-2F80-43EE-AF1A-AFDC610E29AF}" type="pres">
      <dgm:prSet presAssocID="{80B0EE57-C04C-4015-AF82-EB5AD3B75EE8}" presName="vert1" presStyleCnt="0"/>
      <dgm:spPr/>
    </dgm:pt>
    <dgm:pt modelId="{71EE9C8F-17CF-492B-A6E0-055DDD9F8875}" type="pres">
      <dgm:prSet presAssocID="{B2C67F8B-7C3A-4EED-A6AA-DFB544EDE538}" presName="thickLine" presStyleLbl="alignNode1" presStyleIdx="3" presStyleCnt="4"/>
      <dgm:spPr/>
    </dgm:pt>
    <dgm:pt modelId="{2EE3C946-14BF-406E-8E3D-15AAB65353F8}" type="pres">
      <dgm:prSet presAssocID="{B2C67F8B-7C3A-4EED-A6AA-DFB544EDE538}" presName="horz1" presStyleCnt="0"/>
      <dgm:spPr/>
    </dgm:pt>
    <dgm:pt modelId="{1EB6F401-674B-45BE-BCD3-98F69C0F7421}" type="pres">
      <dgm:prSet presAssocID="{B2C67F8B-7C3A-4EED-A6AA-DFB544EDE538}" presName="tx1" presStyleLbl="revTx" presStyleIdx="3" presStyleCnt="4"/>
      <dgm:spPr/>
    </dgm:pt>
    <dgm:pt modelId="{79182758-6ED0-430C-AA34-65E7F3900FB9}" type="pres">
      <dgm:prSet presAssocID="{B2C67F8B-7C3A-4EED-A6AA-DFB544EDE538}" presName="vert1" presStyleCnt="0"/>
      <dgm:spPr/>
    </dgm:pt>
  </dgm:ptLst>
  <dgm:cxnLst>
    <dgm:cxn modelId="{599B9B03-64EC-4DC6-8087-A843FB473F78}" type="presOf" srcId="{B2C67F8B-7C3A-4EED-A6AA-DFB544EDE538}" destId="{1EB6F401-674B-45BE-BCD3-98F69C0F7421}" srcOrd="0" destOrd="0" presId="urn:microsoft.com/office/officeart/2008/layout/LinedList"/>
    <dgm:cxn modelId="{770C7F2B-44D8-4B5E-9A3C-AAAD48C96EED}" type="presOf" srcId="{06299056-8652-4B26-B84A-8EC7C9BD1C2B}" destId="{F0D589C3-DAD1-474C-A96A-84229DD4B6AD}" srcOrd="0" destOrd="0" presId="urn:microsoft.com/office/officeart/2008/layout/LinedList"/>
    <dgm:cxn modelId="{01484560-82C4-48DE-AF68-DA3BB385977F}" srcId="{06299056-8652-4B26-B84A-8EC7C9BD1C2B}" destId="{2CEEF8E5-4A34-46D8-80FA-80EF0B2BDD76}" srcOrd="1" destOrd="0" parTransId="{55CE5A8D-79E2-4AFE-AC56-1F8A12B70B91}" sibTransId="{F0E4A812-B98F-4039-A195-0FC5D83F22B2}"/>
    <dgm:cxn modelId="{6F65D681-BA23-4983-8821-241AED0BA8AB}" type="presOf" srcId="{80B0EE57-C04C-4015-AF82-EB5AD3B75EE8}" destId="{3E35F29B-B9DF-4B8E-A0A2-09DEAB004418}" srcOrd="0" destOrd="0" presId="urn:microsoft.com/office/officeart/2008/layout/LinedList"/>
    <dgm:cxn modelId="{07FC0F9C-819C-4C32-9EF0-348E3A55F7F7}" srcId="{06299056-8652-4B26-B84A-8EC7C9BD1C2B}" destId="{80B0EE57-C04C-4015-AF82-EB5AD3B75EE8}" srcOrd="2" destOrd="0" parTransId="{72493E60-2635-48EB-A317-8707ECA8436C}" sibTransId="{5ECCC1E9-22DB-4ADD-A0D2-877E72916EB0}"/>
    <dgm:cxn modelId="{E8C679B2-0E16-4B04-9C4B-FED88A285AA9}" type="presOf" srcId="{AD11D402-AC27-4FA0-9FAE-EC9959824F91}" destId="{482F54C8-6864-4347-8B12-5848C3B84F5C}" srcOrd="0" destOrd="0" presId="urn:microsoft.com/office/officeart/2008/layout/LinedList"/>
    <dgm:cxn modelId="{951C3CBD-07AB-4BB8-B75F-7AA24002352C}" srcId="{06299056-8652-4B26-B84A-8EC7C9BD1C2B}" destId="{B2C67F8B-7C3A-4EED-A6AA-DFB544EDE538}" srcOrd="3" destOrd="0" parTransId="{881EA480-6240-42FB-96FB-75F97BDA9AC7}" sibTransId="{A52F704A-5DDD-4C5C-81D4-782424C12CCE}"/>
    <dgm:cxn modelId="{04A8EFF8-A7E1-4D13-92C4-0C9DBE14B3AF}" srcId="{06299056-8652-4B26-B84A-8EC7C9BD1C2B}" destId="{AD11D402-AC27-4FA0-9FAE-EC9959824F91}" srcOrd="0" destOrd="0" parTransId="{161CC4F5-FF6D-4E1A-B58D-DE925D656890}" sibTransId="{A0794E51-4131-4AA7-BCFC-21D0716D2527}"/>
    <dgm:cxn modelId="{BA7EC3FE-33A1-43F4-8839-182B7A119ACC}" type="presOf" srcId="{2CEEF8E5-4A34-46D8-80FA-80EF0B2BDD76}" destId="{EABC6AD5-6158-411E-B5E6-6C76E14B86B6}" srcOrd="0" destOrd="0" presId="urn:microsoft.com/office/officeart/2008/layout/LinedList"/>
    <dgm:cxn modelId="{8CBC79F3-CBE7-483F-9106-EB493A893CF9}" type="presParOf" srcId="{F0D589C3-DAD1-474C-A96A-84229DD4B6AD}" destId="{3AA60E60-1389-40C5-8C15-DA2925E7BB95}" srcOrd="0" destOrd="0" presId="urn:microsoft.com/office/officeart/2008/layout/LinedList"/>
    <dgm:cxn modelId="{D370B2F4-B831-4581-A13E-FE4AFEC82EB6}" type="presParOf" srcId="{F0D589C3-DAD1-474C-A96A-84229DD4B6AD}" destId="{63319184-F8E4-418B-AF01-2DB60834EDEB}" srcOrd="1" destOrd="0" presId="urn:microsoft.com/office/officeart/2008/layout/LinedList"/>
    <dgm:cxn modelId="{F09067AF-DDAB-4602-A991-D30D43A2F933}" type="presParOf" srcId="{63319184-F8E4-418B-AF01-2DB60834EDEB}" destId="{482F54C8-6864-4347-8B12-5848C3B84F5C}" srcOrd="0" destOrd="0" presId="urn:microsoft.com/office/officeart/2008/layout/LinedList"/>
    <dgm:cxn modelId="{6CE92A06-8A58-4645-AE25-501715AA1C5D}" type="presParOf" srcId="{63319184-F8E4-418B-AF01-2DB60834EDEB}" destId="{F825DA8C-ABF9-4EE4-BA46-789A9BE2289F}" srcOrd="1" destOrd="0" presId="urn:microsoft.com/office/officeart/2008/layout/LinedList"/>
    <dgm:cxn modelId="{09BEEB9B-0F55-4086-AA1D-C4B5EF7DCF35}" type="presParOf" srcId="{F0D589C3-DAD1-474C-A96A-84229DD4B6AD}" destId="{B2D70C3B-1BAD-4C59-B426-5483FAD00398}" srcOrd="2" destOrd="0" presId="urn:microsoft.com/office/officeart/2008/layout/LinedList"/>
    <dgm:cxn modelId="{8564667F-2F5F-4111-928D-E7D6C93536B8}" type="presParOf" srcId="{F0D589C3-DAD1-474C-A96A-84229DD4B6AD}" destId="{CFBB43D2-027F-45DE-810D-BD8A06DA7942}" srcOrd="3" destOrd="0" presId="urn:microsoft.com/office/officeart/2008/layout/LinedList"/>
    <dgm:cxn modelId="{32FEA62B-480F-449E-BCE9-3F766A7A32B4}" type="presParOf" srcId="{CFBB43D2-027F-45DE-810D-BD8A06DA7942}" destId="{EABC6AD5-6158-411E-B5E6-6C76E14B86B6}" srcOrd="0" destOrd="0" presId="urn:microsoft.com/office/officeart/2008/layout/LinedList"/>
    <dgm:cxn modelId="{011D0AAF-69D4-4559-B28C-DDB686F0AD08}" type="presParOf" srcId="{CFBB43D2-027F-45DE-810D-BD8A06DA7942}" destId="{9F2258F3-606E-4FB1-B089-977642F0BEB9}" srcOrd="1" destOrd="0" presId="urn:microsoft.com/office/officeart/2008/layout/LinedList"/>
    <dgm:cxn modelId="{DABC7D54-F4E0-4D4F-9D16-7D1F9F2DE22F}" type="presParOf" srcId="{F0D589C3-DAD1-474C-A96A-84229DD4B6AD}" destId="{F82FB789-5654-4AD3-AB62-D786E22614E9}" srcOrd="4" destOrd="0" presId="urn:microsoft.com/office/officeart/2008/layout/LinedList"/>
    <dgm:cxn modelId="{3794360B-F32D-4CBA-AB21-DC149E64BE2A}" type="presParOf" srcId="{F0D589C3-DAD1-474C-A96A-84229DD4B6AD}" destId="{E4CC22DE-A3D4-4170-94DE-39EB2286C628}" srcOrd="5" destOrd="0" presId="urn:microsoft.com/office/officeart/2008/layout/LinedList"/>
    <dgm:cxn modelId="{AB3F3D04-EA66-49B9-AAFB-655D8E1B44C3}" type="presParOf" srcId="{E4CC22DE-A3D4-4170-94DE-39EB2286C628}" destId="{3E35F29B-B9DF-4B8E-A0A2-09DEAB004418}" srcOrd="0" destOrd="0" presId="urn:microsoft.com/office/officeart/2008/layout/LinedList"/>
    <dgm:cxn modelId="{31DFB995-08D7-4C27-9A6D-D8364D6389FD}" type="presParOf" srcId="{E4CC22DE-A3D4-4170-94DE-39EB2286C628}" destId="{20A625ED-2F80-43EE-AF1A-AFDC610E29AF}" srcOrd="1" destOrd="0" presId="urn:microsoft.com/office/officeart/2008/layout/LinedList"/>
    <dgm:cxn modelId="{0FD70606-5288-40CE-9A99-24AD3E1F6A93}" type="presParOf" srcId="{F0D589C3-DAD1-474C-A96A-84229DD4B6AD}" destId="{71EE9C8F-17CF-492B-A6E0-055DDD9F8875}" srcOrd="6" destOrd="0" presId="urn:microsoft.com/office/officeart/2008/layout/LinedList"/>
    <dgm:cxn modelId="{E63BFEFC-8A3A-4AB9-8DE0-7BB2861EE273}" type="presParOf" srcId="{F0D589C3-DAD1-474C-A96A-84229DD4B6AD}" destId="{2EE3C946-14BF-406E-8E3D-15AAB65353F8}" srcOrd="7" destOrd="0" presId="urn:microsoft.com/office/officeart/2008/layout/LinedList"/>
    <dgm:cxn modelId="{C6FA152B-515E-4446-B04C-1AC9137E3CD3}" type="presParOf" srcId="{2EE3C946-14BF-406E-8E3D-15AAB65353F8}" destId="{1EB6F401-674B-45BE-BCD3-98F69C0F7421}" srcOrd="0" destOrd="0" presId="urn:microsoft.com/office/officeart/2008/layout/LinedList"/>
    <dgm:cxn modelId="{8D738DAB-6BA3-4305-8432-903765F8DD43}" type="presParOf" srcId="{2EE3C946-14BF-406E-8E3D-15AAB65353F8}" destId="{79182758-6ED0-430C-AA34-65E7F3900F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FCC2F-E9DE-415D-95C1-F53D9C220EC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4A612-734A-453E-9744-6825186FEFCA}">
      <dgm:prSet/>
      <dgm:spPr/>
      <dgm:t>
        <a:bodyPr/>
        <a:lstStyle/>
        <a:p>
          <a:r>
            <a:rPr lang="en-GB"/>
            <a:t>Reporting issues</a:t>
          </a:r>
          <a:endParaRPr lang="en-US"/>
        </a:p>
      </dgm:t>
    </dgm:pt>
    <dgm:pt modelId="{61E9F620-2F59-4484-9C9F-8E16FD27141C}" type="parTrans" cxnId="{8E170141-64BB-4626-9B0C-6B85BF863A56}">
      <dgm:prSet/>
      <dgm:spPr/>
      <dgm:t>
        <a:bodyPr/>
        <a:lstStyle/>
        <a:p>
          <a:endParaRPr lang="en-US"/>
        </a:p>
      </dgm:t>
    </dgm:pt>
    <dgm:pt modelId="{7C02C529-A121-412A-BC5B-231371AE9F6E}" type="sibTrans" cxnId="{8E170141-64BB-4626-9B0C-6B85BF863A56}">
      <dgm:prSet/>
      <dgm:spPr/>
      <dgm:t>
        <a:bodyPr/>
        <a:lstStyle/>
        <a:p>
          <a:endParaRPr lang="en-US"/>
        </a:p>
      </dgm:t>
    </dgm:pt>
    <dgm:pt modelId="{62E77571-8736-4282-B58C-9835EA5EFF68}">
      <dgm:prSet/>
      <dgm:spPr/>
      <dgm:t>
        <a:bodyPr/>
        <a:lstStyle/>
        <a:p>
          <a:r>
            <a:rPr lang="en-GB"/>
            <a:t>Any member of the public can report an issue on a RoW.</a:t>
          </a:r>
          <a:endParaRPr lang="en-US"/>
        </a:p>
      </dgm:t>
    </dgm:pt>
    <dgm:pt modelId="{A3AE98F6-0469-42E6-BBB9-445B2CFFCA7A}" type="parTrans" cxnId="{999F4FC4-9AB4-40D9-921C-6B8371EB4744}">
      <dgm:prSet/>
      <dgm:spPr/>
      <dgm:t>
        <a:bodyPr/>
        <a:lstStyle/>
        <a:p>
          <a:endParaRPr lang="en-US"/>
        </a:p>
      </dgm:t>
    </dgm:pt>
    <dgm:pt modelId="{572E6542-4AB7-4C59-9FF8-7FC6349449E6}" type="sibTrans" cxnId="{999F4FC4-9AB4-40D9-921C-6B8371EB4744}">
      <dgm:prSet/>
      <dgm:spPr/>
      <dgm:t>
        <a:bodyPr/>
        <a:lstStyle/>
        <a:p>
          <a:endParaRPr lang="en-US"/>
        </a:p>
      </dgm:t>
    </dgm:pt>
    <dgm:pt modelId="{2159AF37-B7D0-406E-9EE1-CE1259AD418C}">
      <dgm:prSet/>
      <dgm:spPr/>
      <dgm:t>
        <a:bodyPr/>
        <a:lstStyle/>
        <a:p>
          <a:r>
            <a:rPr lang="en-GB"/>
            <a:t>This is then assigned to the appropriate person to solve – some problems are landowner responsibility, some are HCC</a:t>
          </a:r>
          <a:endParaRPr lang="en-US"/>
        </a:p>
      </dgm:t>
    </dgm:pt>
    <dgm:pt modelId="{4D529473-8C64-435D-AC30-BD69D7B1123C}" type="parTrans" cxnId="{869F219F-5EE8-46A4-A84C-88EDD0F611B6}">
      <dgm:prSet/>
      <dgm:spPr/>
      <dgm:t>
        <a:bodyPr/>
        <a:lstStyle/>
        <a:p>
          <a:endParaRPr lang="en-US"/>
        </a:p>
      </dgm:t>
    </dgm:pt>
    <dgm:pt modelId="{B5B5D022-BF81-47AA-A31E-E0AC41D971B6}" type="sibTrans" cxnId="{869F219F-5EE8-46A4-A84C-88EDD0F611B6}">
      <dgm:prSet/>
      <dgm:spPr/>
      <dgm:t>
        <a:bodyPr/>
        <a:lstStyle/>
        <a:p>
          <a:endParaRPr lang="en-US"/>
        </a:p>
      </dgm:t>
    </dgm:pt>
    <dgm:pt modelId="{4635A869-DA0D-481B-9C1B-6A1241FDAC15}">
      <dgm:prSet/>
      <dgm:spPr/>
      <dgm:t>
        <a:bodyPr/>
        <a:lstStyle/>
        <a:p>
          <a:r>
            <a:rPr lang="en-GB" dirty="0"/>
            <a:t>Some issues solved with volunteer task days (</a:t>
          </a:r>
          <a:r>
            <a:rPr lang="en-GB" dirty="0" err="1"/>
            <a:t>eg</a:t>
          </a:r>
          <a:r>
            <a:rPr lang="en-GB" dirty="0"/>
            <a:t> vegetation cuts and installing furniture)</a:t>
          </a:r>
          <a:endParaRPr lang="en-US" dirty="0"/>
        </a:p>
      </dgm:t>
    </dgm:pt>
    <dgm:pt modelId="{F1829DB5-EE53-40B1-9D96-5978D631330D}" type="parTrans" cxnId="{5EC6ED0A-EBFD-4124-A2B6-20A9A534E476}">
      <dgm:prSet/>
      <dgm:spPr/>
      <dgm:t>
        <a:bodyPr/>
        <a:lstStyle/>
        <a:p>
          <a:endParaRPr lang="en-US"/>
        </a:p>
      </dgm:t>
    </dgm:pt>
    <dgm:pt modelId="{FBF339AA-A744-46AA-A2B3-BC192A036563}" type="sibTrans" cxnId="{5EC6ED0A-EBFD-4124-A2B6-20A9A534E476}">
      <dgm:prSet/>
      <dgm:spPr/>
      <dgm:t>
        <a:bodyPr/>
        <a:lstStyle/>
        <a:p>
          <a:endParaRPr lang="en-US"/>
        </a:p>
      </dgm:t>
    </dgm:pt>
    <dgm:pt modelId="{799CCBAF-A038-4B12-A19F-01E16DBCC07A}" type="pres">
      <dgm:prSet presAssocID="{101FCC2F-E9DE-415D-95C1-F53D9C220ECB}" presName="vert0" presStyleCnt="0">
        <dgm:presLayoutVars>
          <dgm:dir/>
          <dgm:animOne val="branch"/>
          <dgm:animLvl val="lvl"/>
        </dgm:presLayoutVars>
      </dgm:prSet>
      <dgm:spPr/>
    </dgm:pt>
    <dgm:pt modelId="{82B11990-D18E-4BE7-BB19-16F8D49EAC1A}" type="pres">
      <dgm:prSet presAssocID="{C5C4A612-734A-453E-9744-6825186FEFCA}" presName="thickLine" presStyleLbl="alignNode1" presStyleIdx="0" presStyleCnt="4"/>
      <dgm:spPr/>
    </dgm:pt>
    <dgm:pt modelId="{D5A77ECC-9A0A-448E-A6C3-0D3C8827A05E}" type="pres">
      <dgm:prSet presAssocID="{C5C4A612-734A-453E-9744-6825186FEFCA}" presName="horz1" presStyleCnt="0"/>
      <dgm:spPr/>
    </dgm:pt>
    <dgm:pt modelId="{E24F72A9-2BED-499F-B7D7-40F620F29BA3}" type="pres">
      <dgm:prSet presAssocID="{C5C4A612-734A-453E-9744-6825186FEFCA}" presName="tx1" presStyleLbl="revTx" presStyleIdx="0" presStyleCnt="4"/>
      <dgm:spPr/>
    </dgm:pt>
    <dgm:pt modelId="{051861E0-C351-463F-B7F3-E4AFA2D9C880}" type="pres">
      <dgm:prSet presAssocID="{C5C4A612-734A-453E-9744-6825186FEFCA}" presName="vert1" presStyleCnt="0"/>
      <dgm:spPr/>
    </dgm:pt>
    <dgm:pt modelId="{5793CFF5-7521-43E0-9288-5A5195D558B3}" type="pres">
      <dgm:prSet presAssocID="{62E77571-8736-4282-B58C-9835EA5EFF68}" presName="thickLine" presStyleLbl="alignNode1" presStyleIdx="1" presStyleCnt="4"/>
      <dgm:spPr/>
    </dgm:pt>
    <dgm:pt modelId="{C8392FA0-F8D3-47AE-8547-1D9DD7D1C7CF}" type="pres">
      <dgm:prSet presAssocID="{62E77571-8736-4282-B58C-9835EA5EFF68}" presName="horz1" presStyleCnt="0"/>
      <dgm:spPr/>
    </dgm:pt>
    <dgm:pt modelId="{4E18444A-16B9-4D46-AD13-FC5EA8ED3DAD}" type="pres">
      <dgm:prSet presAssocID="{62E77571-8736-4282-B58C-9835EA5EFF68}" presName="tx1" presStyleLbl="revTx" presStyleIdx="1" presStyleCnt="4"/>
      <dgm:spPr/>
    </dgm:pt>
    <dgm:pt modelId="{6FD42219-38E4-4574-A249-F072FB6D45DF}" type="pres">
      <dgm:prSet presAssocID="{62E77571-8736-4282-B58C-9835EA5EFF68}" presName="vert1" presStyleCnt="0"/>
      <dgm:spPr/>
    </dgm:pt>
    <dgm:pt modelId="{73F3263E-2123-4BF1-BA3F-1DECE020A565}" type="pres">
      <dgm:prSet presAssocID="{2159AF37-B7D0-406E-9EE1-CE1259AD418C}" presName="thickLine" presStyleLbl="alignNode1" presStyleIdx="2" presStyleCnt="4"/>
      <dgm:spPr/>
    </dgm:pt>
    <dgm:pt modelId="{7FBCA0A0-9C0D-4FF0-AA6C-7C4A05B68FF6}" type="pres">
      <dgm:prSet presAssocID="{2159AF37-B7D0-406E-9EE1-CE1259AD418C}" presName="horz1" presStyleCnt="0"/>
      <dgm:spPr/>
    </dgm:pt>
    <dgm:pt modelId="{EBF62C64-DA33-43D5-97C9-715E51232EDB}" type="pres">
      <dgm:prSet presAssocID="{2159AF37-B7D0-406E-9EE1-CE1259AD418C}" presName="tx1" presStyleLbl="revTx" presStyleIdx="2" presStyleCnt="4"/>
      <dgm:spPr/>
    </dgm:pt>
    <dgm:pt modelId="{188F938F-4C68-4023-BD84-ECDA4D1548D5}" type="pres">
      <dgm:prSet presAssocID="{2159AF37-B7D0-406E-9EE1-CE1259AD418C}" presName="vert1" presStyleCnt="0"/>
      <dgm:spPr/>
    </dgm:pt>
    <dgm:pt modelId="{28425F0C-24CD-40C1-874B-04F36AB55036}" type="pres">
      <dgm:prSet presAssocID="{4635A869-DA0D-481B-9C1B-6A1241FDAC15}" presName="thickLine" presStyleLbl="alignNode1" presStyleIdx="3" presStyleCnt="4"/>
      <dgm:spPr/>
    </dgm:pt>
    <dgm:pt modelId="{F9E3954C-3693-4E05-809E-2FCA2DEC222D}" type="pres">
      <dgm:prSet presAssocID="{4635A869-DA0D-481B-9C1B-6A1241FDAC15}" presName="horz1" presStyleCnt="0"/>
      <dgm:spPr/>
    </dgm:pt>
    <dgm:pt modelId="{A377AFD6-08FA-4737-8F4D-72093EE0B91A}" type="pres">
      <dgm:prSet presAssocID="{4635A869-DA0D-481B-9C1B-6A1241FDAC15}" presName="tx1" presStyleLbl="revTx" presStyleIdx="3" presStyleCnt="4"/>
      <dgm:spPr/>
    </dgm:pt>
    <dgm:pt modelId="{243401C2-2A06-43D7-A206-E00AF4075AE1}" type="pres">
      <dgm:prSet presAssocID="{4635A869-DA0D-481B-9C1B-6A1241FDAC15}" presName="vert1" presStyleCnt="0"/>
      <dgm:spPr/>
    </dgm:pt>
  </dgm:ptLst>
  <dgm:cxnLst>
    <dgm:cxn modelId="{5EC6ED0A-EBFD-4124-A2B6-20A9A534E476}" srcId="{101FCC2F-E9DE-415D-95C1-F53D9C220ECB}" destId="{4635A869-DA0D-481B-9C1B-6A1241FDAC15}" srcOrd="3" destOrd="0" parTransId="{F1829DB5-EE53-40B1-9D96-5978D631330D}" sibTransId="{FBF339AA-A744-46AA-A2B3-BC192A036563}"/>
    <dgm:cxn modelId="{06A65727-283F-441A-9761-5E66702C25C8}" type="presOf" srcId="{C5C4A612-734A-453E-9744-6825186FEFCA}" destId="{E24F72A9-2BED-499F-B7D7-40F620F29BA3}" srcOrd="0" destOrd="0" presId="urn:microsoft.com/office/officeart/2008/layout/LinedList"/>
    <dgm:cxn modelId="{AC344E2B-09B8-48DD-A98A-659099B897B7}" type="presOf" srcId="{101FCC2F-E9DE-415D-95C1-F53D9C220ECB}" destId="{799CCBAF-A038-4B12-A19F-01E16DBCC07A}" srcOrd="0" destOrd="0" presId="urn:microsoft.com/office/officeart/2008/layout/LinedList"/>
    <dgm:cxn modelId="{8E170141-64BB-4626-9B0C-6B85BF863A56}" srcId="{101FCC2F-E9DE-415D-95C1-F53D9C220ECB}" destId="{C5C4A612-734A-453E-9744-6825186FEFCA}" srcOrd="0" destOrd="0" parTransId="{61E9F620-2F59-4484-9C9F-8E16FD27141C}" sibTransId="{7C02C529-A121-412A-BC5B-231371AE9F6E}"/>
    <dgm:cxn modelId="{AA59DB6E-1E74-4DF4-A2D8-DC54E856C6BB}" type="presOf" srcId="{62E77571-8736-4282-B58C-9835EA5EFF68}" destId="{4E18444A-16B9-4D46-AD13-FC5EA8ED3DAD}" srcOrd="0" destOrd="0" presId="urn:microsoft.com/office/officeart/2008/layout/LinedList"/>
    <dgm:cxn modelId="{2158407B-60D4-405B-95E0-4A1DD843C085}" type="presOf" srcId="{2159AF37-B7D0-406E-9EE1-CE1259AD418C}" destId="{EBF62C64-DA33-43D5-97C9-715E51232EDB}" srcOrd="0" destOrd="0" presId="urn:microsoft.com/office/officeart/2008/layout/LinedList"/>
    <dgm:cxn modelId="{1BBC7783-E560-4C2D-B99A-7C2FC94B9E88}" type="presOf" srcId="{4635A869-DA0D-481B-9C1B-6A1241FDAC15}" destId="{A377AFD6-08FA-4737-8F4D-72093EE0B91A}" srcOrd="0" destOrd="0" presId="urn:microsoft.com/office/officeart/2008/layout/LinedList"/>
    <dgm:cxn modelId="{869F219F-5EE8-46A4-A84C-88EDD0F611B6}" srcId="{101FCC2F-E9DE-415D-95C1-F53D9C220ECB}" destId="{2159AF37-B7D0-406E-9EE1-CE1259AD418C}" srcOrd="2" destOrd="0" parTransId="{4D529473-8C64-435D-AC30-BD69D7B1123C}" sibTransId="{B5B5D022-BF81-47AA-A31E-E0AC41D971B6}"/>
    <dgm:cxn modelId="{999F4FC4-9AB4-40D9-921C-6B8371EB4744}" srcId="{101FCC2F-E9DE-415D-95C1-F53D9C220ECB}" destId="{62E77571-8736-4282-B58C-9835EA5EFF68}" srcOrd="1" destOrd="0" parTransId="{A3AE98F6-0469-42E6-BBB9-445B2CFFCA7A}" sibTransId="{572E6542-4AB7-4C59-9FF8-7FC6349449E6}"/>
    <dgm:cxn modelId="{5D7496C0-2A49-451E-A5C0-0D18FC956865}" type="presParOf" srcId="{799CCBAF-A038-4B12-A19F-01E16DBCC07A}" destId="{82B11990-D18E-4BE7-BB19-16F8D49EAC1A}" srcOrd="0" destOrd="0" presId="urn:microsoft.com/office/officeart/2008/layout/LinedList"/>
    <dgm:cxn modelId="{E2ACFC39-7280-4503-8051-143BAEAEE2E9}" type="presParOf" srcId="{799CCBAF-A038-4B12-A19F-01E16DBCC07A}" destId="{D5A77ECC-9A0A-448E-A6C3-0D3C8827A05E}" srcOrd="1" destOrd="0" presId="urn:microsoft.com/office/officeart/2008/layout/LinedList"/>
    <dgm:cxn modelId="{0B663CDB-ED97-4C35-B3B4-2D4FD85B0D11}" type="presParOf" srcId="{D5A77ECC-9A0A-448E-A6C3-0D3C8827A05E}" destId="{E24F72A9-2BED-499F-B7D7-40F620F29BA3}" srcOrd="0" destOrd="0" presId="urn:microsoft.com/office/officeart/2008/layout/LinedList"/>
    <dgm:cxn modelId="{D13C7793-2436-4624-AA61-A15DF082BC37}" type="presParOf" srcId="{D5A77ECC-9A0A-448E-A6C3-0D3C8827A05E}" destId="{051861E0-C351-463F-B7F3-E4AFA2D9C880}" srcOrd="1" destOrd="0" presId="urn:microsoft.com/office/officeart/2008/layout/LinedList"/>
    <dgm:cxn modelId="{F6CA1887-F795-4CDA-A009-E4209CCCF21F}" type="presParOf" srcId="{799CCBAF-A038-4B12-A19F-01E16DBCC07A}" destId="{5793CFF5-7521-43E0-9288-5A5195D558B3}" srcOrd="2" destOrd="0" presId="urn:microsoft.com/office/officeart/2008/layout/LinedList"/>
    <dgm:cxn modelId="{87C617B9-8A6C-4E07-A23A-89B7F9919CB0}" type="presParOf" srcId="{799CCBAF-A038-4B12-A19F-01E16DBCC07A}" destId="{C8392FA0-F8D3-47AE-8547-1D9DD7D1C7CF}" srcOrd="3" destOrd="0" presId="urn:microsoft.com/office/officeart/2008/layout/LinedList"/>
    <dgm:cxn modelId="{362377BC-CC83-4C0A-A398-0E714E91B30F}" type="presParOf" srcId="{C8392FA0-F8D3-47AE-8547-1D9DD7D1C7CF}" destId="{4E18444A-16B9-4D46-AD13-FC5EA8ED3DAD}" srcOrd="0" destOrd="0" presId="urn:microsoft.com/office/officeart/2008/layout/LinedList"/>
    <dgm:cxn modelId="{F15EC555-F2ED-4FAF-8480-790FDF48978E}" type="presParOf" srcId="{C8392FA0-F8D3-47AE-8547-1D9DD7D1C7CF}" destId="{6FD42219-38E4-4574-A249-F072FB6D45DF}" srcOrd="1" destOrd="0" presId="urn:microsoft.com/office/officeart/2008/layout/LinedList"/>
    <dgm:cxn modelId="{DC8E7E4C-D703-460D-A605-9B50A86E1127}" type="presParOf" srcId="{799CCBAF-A038-4B12-A19F-01E16DBCC07A}" destId="{73F3263E-2123-4BF1-BA3F-1DECE020A565}" srcOrd="4" destOrd="0" presId="urn:microsoft.com/office/officeart/2008/layout/LinedList"/>
    <dgm:cxn modelId="{F10AE3CA-A336-4573-AD3B-9DBD8ED270D6}" type="presParOf" srcId="{799CCBAF-A038-4B12-A19F-01E16DBCC07A}" destId="{7FBCA0A0-9C0D-4FF0-AA6C-7C4A05B68FF6}" srcOrd="5" destOrd="0" presId="urn:microsoft.com/office/officeart/2008/layout/LinedList"/>
    <dgm:cxn modelId="{C931CEDD-A715-4478-9582-C6D88BD317F3}" type="presParOf" srcId="{7FBCA0A0-9C0D-4FF0-AA6C-7C4A05B68FF6}" destId="{EBF62C64-DA33-43D5-97C9-715E51232EDB}" srcOrd="0" destOrd="0" presId="urn:microsoft.com/office/officeart/2008/layout/LinedList"/>
    <dgm:cxn modelId="{BC13D918-6C4A-4E55-8568-C6CEDAEBB9F3}" type="presParOf" srcId="{7FBCA0A0-9C0D-4FF0-AA6C-7C4A05B68FF6}" destId="{188F938F-4C68-4023-BD84-ECDA4D1548D5}" srcOrd="1" destOrd="0" presId="urn:microsoft.com/office/officeart/2008/layout/LinedList"/>
    <dgm:cxn modelId="{68D1CFE7-76C6-4A33-9C73-B636177D7107}" type="presParOf" srcId="{799CCBAF-A038-4B12-A19F-01E16DBCC07A}" destId="{28425F0C-24CD-40C1-874B-04F36AB55036}" srcOrd="6" destOrd="0" presId="urn:microsoft.com/office/officeart/2008/layout/LinedList"/>
    <dgm:cxn modelId="{CD16D44A-FC92-49D8-ABD7-88680C31FF9F}" type="presParOf" srcId="{799CCBAF-A038-4B12-A19F-01E16DBCC07A}" destId="{F9E3954C-3693-4E05-809E-2FCA2DEC222D}" srcOrd="7" destOrd="0" presId="urn:microsoft.com/office/officeart/2008/layout/LinedList"/>
    <dgm:cxn modelId="{356CCFBE-1F79-4AD4-B80A-046C71465800}" type="presParOf" srcId="{F9E3954C-3693-4E05-809E-2FCA2DEC222D}" destId="{A377AFD6-08FA-4737-8F4D-72093EE0B91A}" srcOrd="0" destOrd="0" presId="urn:microsoft.com/office/officeart/2008/layout/LinedList"/>
    <dgm:cxn modelId="{9BBC99F8-BB85-4808-9B7B-974C63D5F423}" type="presParOf" srcId="{F9E3954C-3693-4E05-809E-2FCA2DEC222D}" destId="{243401C2-2A06-43D7-A206-E00AF4075A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A1C25-5CF1-4E09-8696-FC436197DD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4D0C67-776F-4EFA-BA89-96CAA1853A7A}">
      <dgm:prSet/>
      <dgm:spPr/>
      <dgm:t>
        <a:bodyPr/>
        <a:lstStyle/>
        <a:p>
          <a:r>
            <a:rPr lang="en-GB"/>
            <a:t>Path warden tasks</a:t>
          </a:r>
          <a:endParaRPr lang="en-US"/>
        </a:p>
      </dgm:t>
    </dgm:pt>
    <dgm:pt modelId="{92CC18C8-2E4A-4135-89B0-4A09513121C0}" type="parTrans" cxnId="{9AF1722F-1C05-42C0-8580-7C591896E53C}">
      <dgm:prSet/>
      <dgm:spPr/>
      <dgm:t>
        <a:bodyPr/>
        <a:lstStyle/>
        <a:p>
          <a:endParaRPr lang="en-US"/>
        </a:p>
      </dgm:t>
    </dgm:pt>
    <dgm:pt modelId="{9FE32C0B-DEA1-492A-A7BF-48D2ACB7189E}" type="sibTrans" cxnId="{9AF1722F-1C05-42C0-8580-7C591896E53C}">
      <dgm:prSet/>
      <dgm:spPr/>
      <dgm:t>
        <a:bodyPr/>
        <a:lstStyle/>
        <a:p>
          <a:endParaRPr lang="en-US"/>
        </a:p>
      </dgm:t>
    </dgm:pt>
    <dgm:pt modelId="{E7B2BF7E-48D4-486F-BC32-843E8444BCE8}">
      <dgm:prSet/>
      <dgm:spPr/>
      <dgm:t>
        <a:bodyPr/>
        <a:lstStyle/>
        <a:p>
          <a:r>
            <a:rPr lang="en-GB"/>
            <a:t>Assigned by CERs to investigate issues on RoW</a:t>
          </a:r>
          <a:endParaRPr lang="en-US"/>
        </a:p>
      </dgm:t>
    </dgm:pt>
    <dgm:pt modelId="{F5B27A78-B041-46D2-A56B-9E4DAFC3E739}" type="parTrans" cxnId="{38D19B58-4AA2-4034-AA93-E2784F670073}">
      <dgm:prSet/>
      <dgm:spPr/>
      <dgm:t>
        <a:bodyPr/>
        <a:lstStyle/>
        <a:p>
          <a:endParaRPr lang="en-US"/>
        </a:p>
      </dgm:t>
    </dgm:pt>
    <dgm:pt modelId="{7A68CB7C-E401-4ECB-B4C2-C99822081A01}" type="sibTrans" cxnId="{38D19B58-4AA2-4034-AA93-E2784F670073}">
      <dgm:prSet/>
      <dgm:spPr/>
      <dgm:t>
        <a:bodyPr/>
        <a:lstStyle/>
        <a:p>
          <a:endParaRPr lang="en-US"/>
        </a:p>
      </dgm:t>
    </dgm:pt>
    <dgm:pt modelId="{4D2B005D-C3B4-45CD-BB5D-3B8FEFDC0A6E}">
      <dgm:prSet/>
      <dgm:spPr/>
      <dgm:t>
        <a:bodyPr/>
        <a:lstStyle/>
        <a:p>
          <a:r>
            <a:rPr lang="en-GB"/>
            <a:t>Attend a training day to learn more about RoW responsibilities and to receive tool bag</a:t>
          </a:r>
          <a:endParaRPr lang="en-US"/>
        </a:p>
      </dgm:t>
    </dgm:pt>
    <dgm:pt modelId="{6FCDD97B-C9EE-41AA-B5FB-F375BC141866}" type="parTrans" cxnId="{A0DA8CDE-A7F2-4180-B1AB-D6FCE92448C3}">
      <dgm:prSet/>
      <dgm:spPr/>
      <dgm:t>
        <a:bodyPr/>
        <a:lstStyle/>
        <a:p>
          <a:endParaRPr lang="en-US"/>
        </a:p>
      </dgm:t>
    </dgm:pt>
    <dgm:pt modelId="{BCD7B3D3-6E6B-40A2-90AB-7F6BBDCA36F8}" type="sibTrans" cxnId="{A0DA8CDE-A7F2-4180-B1AB-D6FCE92448C3}">
      <dgm:prSet/>
      <dgm:spPr/>
      <dgm:t>
        <a:bodyPr/>
        <a:lstStyle/>
        <a:p>
          <a:endParaRPr lang="en-US"/>
        </a:p>
      </dgm:t>
    </dgm:pt>
    <dgm:pt modelId="{4BD3A37B-2FFF-4FB4-BA6A-B22C6D45F0D9}">
      <dgm:prSet/>
      <dgm:spPr/>
      <dgm:t>
        <a:bodyPr/>
        <a:lstStyle/>
        <a:p>
          <a:r>
            <a:rPr lang="en-GB"/>
            <a:t>Can carry out waymarking duties</a:t>
          </a:r>
          <a:endParaRPr lang="en-US"/>
        </a:p>
      </dgm:t>
    </dgm:pt>
    <dgm:pt modelId="{986296A9-D6C7-4F7D-839C-7510C3673BD3}" type="parTrans" cxnId="{2D5866EE-D345-43B4-B2DA-C300DB42C6F1}">
      <dgm:prSet/>
      <dgm:spPr/>
      <dgm:t>
        <a:bodyPr/>
        <a:lstStyle/>
        <a:p>
          <a:endParaRPr lang="en-US"/>
        </a:p>
      </dgm:t>
    </dgm:pt>
    <dgm:pt modelId="{E94CAF6A-C28B-4434-BFD6-AA4FC1F027BF}" type="sibTrans" cxnId="{2D5866EE-D345-43B4-B2DA-C300DB42C6F1}">
      <dgm:prSet/>
      <dgm:spPr/>
      <dgm:t>
        <a:bodyPr/>
        <a:lstStyle/>
        <a:p>
          <a:endParaRPr lang="en-US"/>
        </a:p>
      </dgm:t>
    </dgm:pt>
    <dgm:pt modelId="{ABCCE3B2-7B42-4B3C-979E-134E62273C56}" type="pres">
      <dgm:prSet presAssocID="{0BBA1C25-5CF1-4E09-8696-FC436197DD56}" presName="vert0" presStyleCnt="0">
        <dgm:presLayoutVars>
          <dgm:dir/>
          <dgm:animOne val="branch"/>
          <dgm:animLvl val="lvl"/>
        </dgm:presLayoutVars>
      </dgm:prSet>
      <dgm:spPr/>
    </dgm:pt>
    <dgm:pt modelId="{0B21459B-53A9-477D-891E-94E273783F9A}" type="pres">
      <dgm:prSet presAssocID="{4C4D0C67-776F-4EFA-BA89-96CAA1853A7A}" presName="thickLine" presStyleLbl="alignNode1" presStyleIdx="0" presStyleCnt="4"/>
      <dgm:spPr/>
    </dgm:pt>
    <dgm:pt modelId="{E7596224-C25D-4BD7-B0EC-A3F28BE49355}" type="pres">
      <dgm:prSet presAssocID="{4C4D0C67-776F-4EFA-BA89-96CAA1853A7A}" presName="horz1" presStyleCnt="0"/>
      <dgm:spPr/>
    </dgm:pt>
    <dgm:pt modelId="{DCA9CBA5-19CE-4494-95FF-22894D63FA9E}" type="pres">
      <dgm:prSet presAssocID="{4C4D0C67-776F-4EFA-BA89-96CAA1853A7A}" presName="tx1" presStyleLbl="revTx" presStyleIdx="0" presStyleCnt="4"/>
      <dgm:spPr/>
    </dgm:pt>
    <dgm:pt modelId="{5EADE4CF-FAE1-4B10-A251-B109F3DDC987}" type="pres">
      <dgm:prSet presAssocID="{4C4D0C67-776F-4EFA-BA89-96CAA1853A7A}" presName="vert1" presStyleCnt="0"/>
      <dgm:spPr/>
    </dgm:pt>
    <dgm:pt modelId="{E487DA17-8898-499A-B177-648A0AE1AB91}" type="pres">
      <dgm:prSet presAssocID="{E7B2BF7E-48D4-486F-BC32-843E8444BCE8}" presName="thickLine" presStyleLbl="alignNode1" presStyleIdx="1" presStyleCnt="4"/>
      <dgm:spPr/>
    </dgm:pt>
    <dgm:pt modelId="{5CF342BF-AED9-40E7-8A57-080AA83F9BF6}" type="pres">
      <dgm:prSet presAssocID="{E7B2BF7E-48D4-486F-BC32-843E8444BCE8}" presName="horz1" presStyleCnt="0"/>
      <dgm:spPr/>
    </dgm:pt>
    <dgm:pt modelId="{724E13A5-647A-4285-9FC9-7B19CA98431F}" type="pres">
      <dgm:prSet presAssocID="{E7B2BF7E-48D4-486F-BC32-843E8444BCE8}" presName="tx1" presStyleLbl="revTx" presStyleIdx="1" presStyleCnt="4"/>
      <dgm:spPr/>
    </dgm:pt>
    <dgm:pt modelId="{0A07C0B5-BC92-42C7-95EE-3ACEDB3900A9}" type="pres">
      <dgm:prSet presAssocID="{E7B2BF7E-48D4-486F-BC32-843E8444BCE8}" presName="vert1" presStyleCnt="0"/>
      <dgm:spPr/>
    </dgm:pt>
    <dgm:pt modelId="{43C73890-6DA3-499D-83E2-E1015688CCCC}" type="pres">
      <dgm:prSet presAssocID="{4D2B005D-C3B4-45CD-BB5D-3B8FEFDC0A6E}" presName="thickLine" presStyleLbl="alignNode1" presStyleIdx="2" presStyleCnt="4"/>
      <dgm:spPr/>
    </dgm:pt>
    <dgm:pt modelId="{631A7B6C-F886-4450-BD97-47D42654CAE9}" type="pres">
      <dgm:prSet presAssocID="{4D2B005D-C3B4-45CD-BB5D-3B8FEFDC0A6E}" presName="horz1" presStyleCnt="0"/>
      <dgm:spPr/>
    </dgm:pt>
    <dgm:pt modelId="{AFC209BE-420A-4A8B-9322-E81B1070974B}" type="pres">
      <dgm:prSet presAssocID="{4D2B005D-C3B4-45CD-BB5D-3B8FEFDC0A6E}" presName="tx1" presStyleLbl="revTx" presStyleIdx="2" presStyleCnt="4"/>
      <dgm:spPr/>
    </dgm:pt>
    <dgm:pt modelId="{1F07FEC4-3019-4809-88E0-343F15741E27}" type="pres">
      <dgm:prSet presAssocID="{4D2B005D-C3B4-45CD-BB5D-3B8FEFDC0A6E}" presName="vert1" presStyleCnt="0"/>
      <dgm:spPr/>
    </dgm:pt>
    <dgm:pt modelId="{CE3ABF71-FF5B-4F84-ABE9-2A05EBF86BD9}" type="pres">
      <dgm:prSet presAssocID="{4BD3A37B-2FFF-4FB4-BA6A-B22C6D45F0D9}" presName="thickLine" presStyleLbl="alignNode1" presStyleIdx="3" presStyleCnt="4"/>
      <dgm:spPr/>
    </dgm:pt>
    <dgm:pt modelId="{F98751B1-A8D4-450B-8AD2-7657AC48D43F}" type="pres">
      <dgm:prSet presAssocID="{4BD3A37B-2FFF-4FB4-BA6A-B22C6D45F0D9}" presName="horz1" presStyleCnt="0"/>
      <dgm:spPr/>
    </dgm:pt>
    <dgm:pt modelId="{4AF4B332-EE46-461D-BA24-96E7BD1DB416}" type="pres">
      <dgm:prSet presAssocID="{4BD3A37B-2FFF-4FB4-BA6A-B22C6D45F0D9}" presName="tx1" presStyleLbl="revTx" presStyleIdx="3" presStyleCnt="4"/>
      <dgm:spPr/>
    </dgm:pt>
    <dgm:pt modelId="{D194A17B-3B59-4FD9-962F-97CEF1B14FFC}" type="pres">
      <dgm:prSet presAssocID="{4BD3A37B-2FFF-4FB4-BA6A-B22C6D45F0D9}" presName="vert1" presStyleCnt="0"/>
      <dgm:spPr/>
    </dgm:pt>
  </dgm:ptLst>
  <dgm:cxnLst>
    <dgm:cxn modelId="{4D484303-9C92-495F-AC76-A106007CB545}" type="presOf" srcId="{4BD3A37B-2FFF-4FB4-BA6A-B22C6D45F0D9}" destId="{4AF4B332-EE46-461D-BA24-96E7BD1DB416}" srcOrd="0" destOrd="0" presId="urn:microsoft.com/office/officeart/2008/layout/LinedList"/>
    <dgm:cxn modelId="{46A6EC22-E0AB-4D4B-91BF-FC2D54063FE6}" type="presOf" srcId="{4D2B005D-C3B4-45CD-BB5D-3B8FEFDC0A6E}" destId="{AFC209BE-420A-4A8B-9322-E81B1070974B}" srcOrd="0" destOrd="0" presId="urn:microsoft.com/office/officeart/2008/layout/LinedList"/>
    <dgm:cxn modelId="{9AF1722F-1C05-42C0-8580-7C591896E53C}" srcId="{0BBA1C25-5CF1-4E09-8696-FC436197DD56}" destId="{4C4D0C67-776F-4EFA-BA89-96CAA1853A7A}" srcOrd="0" destOrd="0" parTransId="{92CC18C8-2E4A-4135-89B0-4A09513121C0}" sibTransId="{9FE32C0B-DEA1-492A-A7BF-48D2ACB7189E}"/>
    <dgm:cxn modelId="{F0064E43-A63E-443E-8EE5-FF3108F88F22}" type="presOf" srcId="{4C4D0C67-776F-4EFA-BA89-96CAA1853A7A}" destId="{DCA9CBA5-19CE-4494-95FF-22894D63FA9E}" srcOrd="0" destOrd="0" presId="urn:microsoft.com/office/officeart/2008/layout/LinedList"/>
    <dgm:cxn modelId="{38D19B58-4AA2-4034-AA93-E2784F670073}" srcId="{0BBA1C25-5CF1-4E09-8696-FC436197DD56}" destId="{E7B2BF7E-48D4-486F-BC32-843E8444BCE8}" srcOrd="1" destOrd="0" parTransId="{F5B27A78-B041-46D2-A56B-9E4DAFC3E739}" sibTransId="{7A68CB7C-E401-4ECB-B4C2-C99822081A01}"/>
    <dgm:cxn modelId="{5AC57C9B-0822-4F6A-AC2B-5505A2752D27}" type="presOf" srcId="{0BBA1C25-5CF1-4E09-8696-FC436197DD56}" destId="{ABCCE3B2-7B42-4B3C-979E-134E62273C56}" srcOrd="0" destOrd="0" presId="urn:microsoft.com/office/officeart/2008/layout/LinedList"/>
    <dgm:cxn modelId="{AFBBC7A7-4D9A-48B8-8A6D-CF9F9584A016}" type="presOf" srcId="{E7B2BF7E-48D4-486F-BC32-843E8444BCE8}" destId="{724E13A5-647A-4285-9FC9-7B19CA98431F}" srcOrd="0" destOrd="0" presId="urn:microsoft.com/office/officeart/2008/layout/LinedList"/>
    <dgm:cxn modelId="{A0DA8CDE-A7F2-4180-B1AB-D6FCE92448C3}" srcId="{0BBA1C25-5CF1-4E09-8696-FC436197DD56}" destId="{4D2B005D-C3B4-45CD-BB5D-3B8FEFDC0A6E}" srcOrd="2" destOrd="0" parTransId="{6FCDD97B-C9EE-41AA-B5FB-F375BC141866}" sibTransId="{BCD7B3D3-6E6B-40A2-90AB-7F6BBDCA36F8}"/>
    <dgm:cxn modelId="{2D5866EE-D345-43B4-B2DA-C300DB42C6F1}" srcId="{0BBA1C25-5CF1-4E09-8696-FC436197DD56}" destId="{4BD3A37B-2FFF-4FB4-BA6A-B22C6D45F0D9}" srcOrd="3" destOrd="0" parTransId="{986296A9-D6C7-4F7D-839C-7510C3673BD3}" sibTransId="{E94CAF6A-C28B-4434-BFD6-AA4FC1F027BF}"/>
    <dgm:cxn modelId="{6EDF99F0-698D-47FA-B80A-89D77AFBAF1C}" type="presParOf" srcId="{ABCCE3B2-7B42-4B3C-979E-134E62273C56}" destId="{0B21459B-53A9-477D-891E-94E273783F9A}" srcOrd="0" destOrd="0" presId="urn:microsoft.com/office/officeart/2008/layout/LinedList"/>
    <dgm:cxn modelId="{D6A74822-D567-4C21-9D55-B981BC1409A0}" type="presParOf" srcId="{ABCCE3B2-7B42-4B3C-979E-134E62273C56}" destId="{E7596224-C25D-4BD7-B0EC-A3F28BE49355}" srcOrd="1" destOrd="0" presId="urn:microsoft.com/office/officeart/2008/layout/LinedList"/>
    <dgm:cxn modelId="{8228820C-39CF-41B3-9AFC-2D5A6A89033B}" type="presParOf" srcId="{E7596224-C25D-4BD7-B0EC-A3F28BE49355}" destId="{DCA9CBA5-19CE-4494-95FF-22894D63FA9E}" srcOrd="0" destOrd="0" presId="urn:microsoft.com/office/officeart/2008/layout/LinedList"/>
    <dgm:cxn modelId="{1D8F5690-633B-40B7-A67C-F66E555DE3DA}" type="presParOf" srcId="{E7596224-C25D-4BD7-B0EC-A3F28BE49355}" destId="{5EADE4CF-FAE1-4B10-A251-B109F3DDC987}" srcOrd="1" destOrd="0" presId="urn:microsoft.com/office/officeart/2008/layout/LinedList"/>
    <dgm:cxn modelId="{5A7AACE5-2C1B-473B-A3F4-56559727A413}" type="presParOf" srcId="{ABCCE3B2-7B42-4B3C-979E-134E62273C56}" destId="{E487DA17-8898-499A-B177-648A0AE1AB91}" srcOrd="2" destOrd="0" presId="urn:microsoft.com/office/officeart/2008/layout/LinedList"/>
    <dgm:cxn modelId="{4E4D10C5-A9D0-41C7-B7A4-D122EF35B197}" type="presParOf" srcId="{ABCCE3B2-7B42-4B3C-979E-134E62273C56}" destId="{5CF342BF-AED9-40E7-8A57-080AA83F9BF6}" srcOrd="3" destOrd="0" presId="urn:microsoft.com/office/officeart/2008/layout/LinedList"/>
    <dgm:cxn modelId="{A03F5B7D-7487-43A3-9BAD-E1F78447C3F5}" type="presParOf" srcId="{5CF342BF-AED9-40E7-8A57-080AA83F9BF6}" destId="{724E13A5-647A-4285-9FC9-7B19CA98431F}" srcOrd="0" destOrd="0" presId="urn:microsoft.com/office/officeart/2008/layout/LinedList"/>
    <dgm:cxn modelId="{69FD5A2E-693B-4B02-A4E9-D0D3C5CF7BCC}" type="presParOf" srcId="{5CF342BF-AED9-40E7-8A57-080AA83F9BF6}" destId="{0A07C0B5-BC92-42C7-95EE-3ACEDB3900A9}" srcOrd="1" destOrd="0" presId="urn:microsoft.com/office/officeart/2008/layout/LinedList"/>
    <dgm:cxn modelId="{EB664EED-C21E-4614-BFB5-6463FEAD6219}" type="presParOf" srcId="{ABCCE3B2-7B42-4B3C-979E-134E62273C56}" destId="{43C73890-6DA3-499D-83E2-E1015688CCCC}" srcOrd="4" destOrd="0" presId="urn:microsoft.com/office/officeart/2008/layout/LinedList"/>
    <dgm:cxn modelId="{A7B04E8C-6F20-47FE-8DD0-DC021B271089}" type="presParOf" srcId="{ABCCE3B2-7B42-4B3C-979E-134E62273C56}" destId="{631A7B6C-F886-4450-BD97-47D42654CAE9}" srcOrd="5" destOrd="0" presId="urn:microsoft.com/office/officeart/2008/layout/LinedList"/>
    <dgm:cxn modelId="{FFA04038-AFF3-4A72-A46D-12BC82349FF2}" type="presParOf" srcId="{631A7B6C-F886-4450-BD97-47D42654CAE9}" destId="{AFC209BE-420A-4A8B-9322-E81B1070974B}" srcOrd="0" destOrd="0" presId="urn:microsoft.com/office/officeart/2008/layout/LinedList"/>
    <dgm:cxn modelId="{7763CC96-C34D-4CBF-9E51-7D07A4343FB6}" type="presParOf" srcId="{631A7B6C-F886-4450-BD97-47D42654CAE9}" destId="{1F07FEC4-3019-4809-88E0-343F15741E27}" srcOrd="1" destOrd="0" presId="urn:microsoft.com/office/officeart/2008/layout/LinedList"/>
    <dgm:cxn modelId="{26857826-6BC5-4C0A-A7EA-8F1AE8DA8C70}" type="presParOf" srcId="{ABCCE3B2-7B42-4B3C-979E-134E62273C56}" destId="{CE3ABF71-FF5B-4F84-ABE9-2A05EBF86BD9}" srcOrd="6" destOrd="0" presId="urn:microsoft.com/office/officeart/2008/layout/LinedList"/>
    <dgm:cxn modelId="{E2B2E014-083F-4C1A-9381-48C194BB5B2F}" type="presParOf" srcId="{ABCCE3B2-7B42-4B3C-979E-134E62273C56}" destId="{F98751B1-A8D4-450B-8AD2-7657AC48D43F}" srcOrd="7" destOrd="0" presId="urn:microsoft.com/office/officeart/2008/layout/LinedList"/>
    <dgm:cxn modelId="{554979BC-A272-431F-9210-CCA5F4108D07}" type="presParOf" srcId="{F98751B1-A8D4-450B-8AD2-7657AC48D43F}" destId="{4AF4B332-EE46-461D-BA24-96E7BD1DB416}" srcOrd="0" destOrd="0" presId="urn:microsoft.com/office/officeart/2008/layout/LinedList"/>
    <dgm:cxn modelId="{36B0BB4B-7C63-4E4E-85B5-306D0670F674}" type="presParOf" srcId="{F98751B1-A8D4-450B-8AD2-7657AC48D43F}" destId="{D194A17B-3B59-4FD9-962F-97CEF1B14F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DB779-ABD2-44C5-99B8-078AA31357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C74392-53B6-4A0C-A095-36A0D6245F31}">
      <dgm:prSet/>
      <dgm:spPr/>
      <dgm:t>
        <a:bodyPr/>
        <a:lstStyle/>
        <a:p>
          <a:r>
            <a:rPr lang="en-GB"/>
            <a:t>Social event</a:t>
          </a:r>
          <a:endParaRPr lang="en-US"/>
        </a:p>
      </dgm:t>
    </dgm:pt>
    <dgm:pt modelId="{4DEB5D06-0EAF-4448-A763-CD4DADEF7A05}" type="parTrans" cxnId="{886A8743-CC40-45FA-92DA-AE6F29C67DA7}">
      <dgm:prSet/>
      <dgm:spPr/>
      <dgm:t>
        <a:bodyPr/>
        <a:lstStyle/>
        <a:p>
          <a:endParaRPr lang="en-US"/>
        </a:p>
      </dgm:t>
    </dgm:pt>
    <dgm:pt modelId="{3A819D66-754E-4AC1-B76F-CC1DD9208BB4}" type="sibTrans" cxnId="{886A8743-CC40-45FA-92DA-AE6F29C67DA7}">
      <dgm:prSet/>
      <dgm:spPr/>
      <dgm:t>
        <a:bodyPr/>
        <a:lstStyle/>
        <a:p>
          <a:endParaRPr lang="en-US"/>
        </a:p>
      </dgm:t>
    </dgm:pt>
    <dgm:pt modelId="{D685872A-D1F8-4C06-9281-925AE87339D9}">
      <dgm:prSet/>
      <dgm:spPr/>
      <dgm:t>
        <a:bodyPr/>
        <a:lstStyle/>
        <a:p>
          <a:r>
            <a:rPr lang="en-GB" dirty="0"/>
            <a:t>Give back to the community</a:t>
          </a:r>
          <a:endParaRPr lang="en-US" dirty="0"/>
        </a:p>
      </dgm:t>
    </dgm:pt>
    <dgm:pt modelId="{AD797B3B-15BC-4CB3-B5E4-3A6FA89EA8D7}" type="parTrans" cxnId="{AB1FC40F-4979-42C7-94D9-688ADCD354A4}">
      <dgm:prSet/>
      <dgm:spPr/>
      <dgm:t>
        <a:bodyPr/>
        <a:lstStyle/>
        <a:p>
          <a:endParaRPr lang="en-US"/>
        </a:p>
      </dgm:t>
    </dgm:pt>
    <dgm:pt modelId="{A4A02EE5-9F3D-4D37-A95A-E9F21287E936}" type="sibTrans" cxnId="{AB1FC40F-4979-42C7-94D9-688ADCD354A4}">
      <dgm:prSet/>
      <dgm:spPr/>
      <dgm:t>
        <a:bodyPr/>
        <a:lstStyle/>
        <a:p>
          <a:endParaRPr lang="en-US"/>
        </a:p>
      </dgm:t>
    </dgm:pt>
    <dgm:pt modelId="{D881280B-9DDF-4D70-A8CC-4B456AEB057D}">
      <dgm:prSet/>
      <dgm:spPr/>
      <dgm:t>
        <a:bodyPr/>
        <a:lstStyle/>
        <a:p>
          <a:r>
            <a:rPr lang="en-GB"/>
            <a:t>Physical &amp; Mental Wellbeing</a:t>
          </a:r>
          <a:endParaRPr lang="en-US"/>
        </a:p>
      </dgm:t>
    </dgm:pt>
    <dgm:pt modelId="{960C9368-9C64-48DF-98F2-784571C6360E}" type="parTrans" cxnId="{317A1EA2-67FE-42BC-B604-6C2DF8FB35AA}">
      <dgm:prSet/>
      <dgm:spPr/>
      <dgm:t>
        <a:bodyPr/>
        <a:lstStyle/>
        <a:p>
          <a:endParaRPr lang="en-US"/>
        </a:p>
      </dgm:t>
    </dgm:pt>
    <dgm:pt modelId="{5AC0D7A7-A1AD-4EA8-A533-7BF91E99CC67}" type="sibTrans" cxnId="{317A1EA2-67FE-42BC-B604-6C2DF8FB35AA}">
      <dgm:prSet/>
      <dgm:spPr/>
      <dgm:t>
        <a:bodyPr/>
        <a:lstStyle/>
        <a:p>
          <a:endParaRPr lang="en-US"/>
        </a:p>
      </dgm:t>
    </dgm:pt>
    <dgm:pt modelId="{94D693C6-892A-4955-A0C2-F9B5D9FFDB2D}">
      <dgm:prSet/>
      <dgm:spPr/>
      <dgm:t>
        <a:bodyPr/>
        <a:lstStyle/>
        <a:p>
          <a:r>
            <a:rPr lang="en-GB"/>
            <a:t>Learn new skills</a:t>
          </a:r>
          <a:endParaRPr lang="en-US"/>
        </a:p>
      </dgm:t>
    </dgm:pt>
    <dgm:pt modelId="{19ECD3F2-2626-4F46-A8EB-43BCCFF517EE}" type="parTrans" cxnId="{29839159-B670-4010-A5F5-FB283C081697}">
      <dgm:prSet/>
      <dgm:spPr/>
      <dgm:t>
        <a:bodyPr/>
        <a:lstStyle/>
        <a:p>
          <a:endParaRPr lang="en-US"/>
        </a:p>
      </dgm:t>
    </dgm:pt>
    <dgm:pt modelId="{DB98A454-EB08-48DB-802F-2ECA3BB35AFD}" type="sibTrans" cxnId="{29839159-B670-4010-A5F5-FB283C081697}">
      <dgm:prSet/>
      <dgm:spPr/>
      <dgm:t>
        <a:bodyPr/>
        <a:lstStyle/>
        <a:p>
          <a:endParaRPr lang="en-US"/>
        </a:p>
      </dgm:t>
    </dgm:pt>
    <dgm:pt modelId="{CF097C89-2B78-4C56-A3FF-A48A750DA0F0}">
      <dgm:prSet/>
      <dgm:spPr/>
      <dgm:t>
        <a:bodyPr/>
        <a:lstStyle/>
        <a:p>
          <a:r>
            <a:rPr lang="en-GB"/>
            <a:t>Fun!</a:t>
          </a:r>
          <a:endParaRPr lang="en-US"/>
        </a:p>
      </dgm:t>
    </dgm:pt>
    <dgm:pt modelId="{BA02CEC7-39B1-4A1B-A020-90BF227BCFE4}" type="parTrans" cxnId="{FEE6C771-8753-4ABF-9E87-772FDBA95403}">
      <dgm:prSet/>
      <dgm:spPr/>
      <dgm:t>
        <a:bodyPr/>
        <a:lstStyle/>
        <a:p>
          <a:endParaRPr lang="en-US"/>
        </a:p>
      </dgm:t>
    </dgm:pt>
    <dgm:pt modelId="{549B5DE6-1883-421A-AFCC-BBAF5680E738}" type="sibTrans" cxnId="{FEE6C771-8753-4ABF-9E87-772FDBA95403}">
      <dgm:prSet/>
      <dgm:spPr/>
      <dgm:t>
        <a:bodyPr/>
        <a:lstStyle/>
        <a:p>
          <a:endParaRPr lang="en-US"/>
        </a:p>
      </dgm:t>
    </dgm:pt>
    <dgm:pt modelId="{5C5BC45A-C343-4EBF-9B5F-48EBA88F3E2C}" type="pres">
      <dgm:prSet presAssocID="{55BDB779-ABD2-44C5-99B8-078AA3135766}" presName="linear" presStyleCnt="0">
        <dgm:presLayoutVars>
          <dgm:animLvl val="lvl"/>
          <dgm:resizeHandles val="exact"/>
        </dgm:presLayoutVars>
      </dgm:prSet>
      <dgm:spPr/>
    </dgm:pt>
    <dgm:pt modelId="{50AFEA76-A30B-4BB0-8455-0375896AFF01}" type="pres">
      <dgm:prSet presAssocID="{71C74392-53B6-4A0C-A095-36A0D6245F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54304F-2CC8-4A65-9B9B-53B6AB2B7634}" type="pres">
      <dgm:prSet presAssocID="{3A819D66-754E-4AC1-B76F-CC1DD9208BB4}" presName="spacer" presStyleCnt="0"/>
      <dgm:spPr/>
    </dgm:pt>
    <dgm:pt modelId="{5D60F8EA-6583-4337-8B3C-8CDEB04EBF63}" type="pres">
      <dgm:prSet presAssocID="{D685872A-D1F8-4C06-9281-925AE87339D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F823B5C-1D5E-4676-9D15-EF456D727BF4}" type="pres">
      <dgm:prSet presAssocID="{A4A02EE5-9F3D-4D37-A95A-E9F21287E936}" presName="spacer" presStyleCnt="0"/>
      <dgm:spPr/>
    </dgm:pt>
    <dgm:pt modelId="{5FDB0B7E-E27F-4A73-922A-A4FCF51320E9}" type="pres">
      <dgm:prSet presAssocID="{D881280B-9DDF-4D70-A8CC-4B456AEB057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C18E60-6F94-4C97-ADD8-F0E85CA5F8C7}" type="pres">
      <dgm:prSet presAssocID="{5AC0D7A7-A1AD-4EA8-A533-7BF91E99CC67}" presName="spacer" presStyleCnt="0"/>
      <dgm:spPr/>
    </dgm:pt>
    <dgm:pt modelId="{442A281D-0C9C-4D0E-B6A7-5428217E2B34}" type="pres">
      <dgm:prSet presAssocID="{94D693C6-892A-4955-A0C2-F9B5D9FFDB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83D6B0-F107-4725-B099-B3FDA4A3F3DD}" type="pres">
      <dgm:prSet presAssocID="{DB98A454-EB08-48DB-802F-2ECA3BB35AFD}" presName="spacer" presStyleCnt="0"/>
      <dgm:spPr/>
    </dgm:pt>
    <dgm:pt modelId="{520E1855-8C9F-4011-A6D1-849D7B3A57A9}" type="pres">
      <dgm:prSet presAssocID="{CF097C89-2B78-4C56-A3FF-A48A750DA0F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1FC40F-4979-42C7-94D9-688ADCD354A4}" srcId="{55BDB779-ABD2-44C5-99B8-078AA3135766}" destId="{D685872A-D1F8-4C06-9281-925AE87339D9}" srcOrd="1" destOrd="0" parTransId="{AD797B3B-15BC-4CB3-B5E4-3A6FA89EA8D7}" sibTransId="{A4A02EE5-9F3D-4D37-A95A-E9F21287E936}"/>
    <dgm:cxn modelId="{D838082B-62A6-4D2D-941D-428ED5931103}" type="presOf" srcId="{D881280B-9DDF-4D70-A8CC-4B456AEB057D}" destId="{5FDB0B7E-E27F-4A73-922A-A4FCF51320E9}" srcOrd="0" destOrd="0" presId="urn:microsoft.com/office/officeart/2005/8/layout/vList2"/>
    <dgm:cxn modelId="{886A8743-CC40-45FA-92DA-AE6F29C67DA7}" srcId="{55BDB779-ABD2-44C5-99B8-078AA3135766}" destId="{71C74392-53B6-4A0C-A095-36A0D6245F31}" srcOrd="0" destOrd="0" parTransId="{4DEB5D06-0EAF-4448-A763-CD4DADEF7A05}" sibTransId="{3A819D66-754E-4AC1-B76F-CC1DD9208BB4}"/>
    <dgm:cxn modelId="{FEE6C771-8753-4ABF-9E87-772FDBA95403}" srcId="{55BDB779-ABD2-44C5-99B8-078AA3135766}" destId="{CF097C89-2B78-4C56-A3FF-A48A750DA0F0}" srcOrd="4" destOrd="0" parTransId="{BA02CEC7-39B1-4A1B-A020-90BF227BCFE4}" sibTransId="{549B5DE6-1883-421A-AFCC-BBAF5680E738}"/>
    <dgm:cxn modelId="{29839159-B670-4010-A5F5-FB283C081697}" srcId="{55BDB779-ABD2-44C5-99B8-078AA3135766}" destId="{94D693C6-892A-4955-A0C2-F9B5D9FFDB2D}" srcOrd="3" destOrd="0" parTransId="{19ECD3F2-2626-4F46-A8EB-43BCCFF517EE}" sibTransId="{DB98A454-EB08-48DB-802F-2ECA3BB35AFD}"/>
    <dgm:cxn modelId="{317A1EA2-67FE-42BC-B604-6C2DF8FB35AA}" srcId="{55BDB779-ABD2-44C5-99B8-078AA3135766}" destId="{D881280B-9DDF-4D70-A8CC-4B456AEB057D}" srcOrd="2" destOrd="0" parTransId="{960C9368-9C64-48DF-98F2-784571C6360E}" sibTransId="{5AC0D7A7-A1AD-4EA8-A533-7BF91E99CC67}"/>
    <dgm:cxn modelId="{DF6690C2-6760-4127-94D8-62C9E11965AF}" type="presOf" srcId="{D685872A-D1F8-4C06-9281-925AE87339D9}" destId="{5D60F8EA-6583-4337-8B3C-8CDEB04EBF63}" srcOrd="0" destOrd="0" presId="urn:microsoft.com/office/officeart/2005/8/layout/vList2"/>
    <dgm:cxn modelId="{97AAC0E9-0A63-4123-A3F7-03082FF927CD}" type="presOf" srcId="{CF097C89-2B78-4C56-A3FF-A48A750DA0F0}" destId="{520E1855-8C9F-4011-A6D1-849D7B3A57A9}" srcOrd="0" destOrd="0" presId="urn:microsoft.com/office/officeart/2005/8/layout/vList2"/>
    <dgm:cxn modelId="{81C8F0EE-2DF5-4160-81F8-5867C82496D2}" type="presOf" srcId="{71C74392-53B6-4A0C-A095-36A0D6245F31}" destId="{50AFEA76-A30B-4BB0-8455-0375896AFF01}" srcOrd="0" destOrd="0" presId="urn:microsoft.com/office/officeart/2005/8/layout/vList2"/>
    <dgm:cxn modelId="{5BC7D6F5-CB20-42BF-AB35-20773BF47D94}" type="presOf" srcId="{55BDB779-ABD2-44C5-99B8-078AA3135766}" destId="{5C5BC45A-C343-4EBF-9B5F-48EBA88F3E2C}" srcOrd="0" destOrd="0" presId="urn:microsoft.com/office/officeart/2005/8/layout/vList2"/>
    <dgm:cxn modelId="{53FB8CFF-B235-457F-883D-89954C04FAE6}" type="presOf" srcId="{94D693C6-892A-4955-A0C2-F9B5D9FFDB2D}" destId="{442A281D-0C9C-4D0E-B6A7-5428217E2B34}" srcOrd="0" destOrd="0" presId="urn:microsoft.com/office/officeart/2005/8/layout/vList2"/>
    <dgm:cxn modelId="{D5CF3B15-A14E-475D-A58E-AD13AEE6C43F}" type="presParOf" srcId="{5C5BC45A-C343-4EBF-9B5F-48EBA88F3E2C}" destId="{50AFEA76-A30B-4BB0-8455-0375896AFF01}" srcOrd="0" destOrd="0" presId="urn:microsoft.com/office/officeart/2005/8/layout/vList2"/>
    <dgm:cxn modelId="{580C7A6F-A896-4286-ABFC-4CA95EDA9E0E}" type="presParOf" srcId="{5C5BC45A-C343-4EBF-9B5F-48EBA88F3E2C}" destId="{3354304F-2CC8-4A65-9B9B-53B6AB2B7634}" srcOrd="1" destOrd="0" presId="urn:microsoft.com/office/officeart/2005/8/layout/vList2"/>
    <dgm:cxn modelId="{0C7D46FB-EA88-49D5-AC5D-08B23B1D330C}" type="presParOf" srcId="{5C5BC45A-C343-4EBF-9B5F-48EBA88F3E2C}" destId="{5D60F8EA-6583-4337-8B3C-8CDEB04EBF63}" srcOrd="2" destOrd="0" presId="urn:microsoft.com/office/officeart/2005/8/layout/vList2"/>
    <dgm:cxn modelId="{4309B5B8-E651-4332-8A36-8A406E820459}" type="presParOf" srcId="{5C5BC45A-C343-4EBF-9B5F-48EBA88F3E2C}" destId="{8F823B5C-1D5E-4676-9D15-EF456D727BF4}" srcOrd="3" destOrd="0" presId="urn:microsoft.com/office/officeart/2005/8/layout/vList2"/>
    <dgm:cxn modelId="{FD727281-890E-400E-B9B3-7C2F524CDDD1}" type="presParOf" srcId="{5C5BC45A-C343-4EBF-9B5F-48EBA88F3E2C}" destId="{5FDB0B7E-E27F-4A73-922A-A4FCF51320E9}" srcOrd="4" destOrd="0" presId="urn:microsoft.com/office/officeart/2005/8/layout/vList2"/>
    <dgm:cxn modelId="{9FE213FB-BA86-4601-8D27-55FAA23DD53E}" type="presParOf" srcId="{5C5BC45A-C343-4EBF-9B5F-48EBA88F3E2C}" destId="{08C18E60-6F94-4C97-ADD8-F0E85CA5F8C7}" srcOrd="5" destOrd="0" presId="urn:microsoft.com/office/officeart/2005/8/layout/vList2"/>
    <dgm:cxn modelId="{1A22AA87-1E72-4EDE-B529-63CCB4181B01}" type="presParOf" srcId="{5C5BC45A-C343-4EBF-9B5F-48EBA88F3E2C}" destId="{442A281D-0C9C-4D0E-B6A7-5428217E2B34}" srcOrd="6" destOrd="0" presId="urn:microsoft.com/office/officeart/2005/8/layout/vList2"/>
    <dgm:cxn modelId="{32CB4EB8-FF48-4BF2-9086-C19A7D24D4A7}" type="presParOf" srcId="{5C5BC45A-C343-4EBF-9B5F-48EBA88F3E2C}" destId="{1783D6B0-F107-4725-B099-B3FDA4A3F3DD}" srcOrd="7" destOrd="0" presId="urn:microsoft.com/office/officeart/2005/8/layout/vList2"/>
    <dgm:cxn modelId="{2E353E3D-0960-4F48-95D5-05B12FD53C92}" type="presParOf" srcId="{5C5BC45A-C343-4EBF-9B5F-48EBA88F3E2C}" destId="{520E1855-8C9F-4011-A6D1-849D7B3A57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6DA9E7-DFAC-450D-A406-8BC425479A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E0083B-88A7-4F81-A205-EA9A78CAF3C2}">
      <dgm:prSet/>
      <dgm:spPr/>
      <dgm:t>
        <a:bodyPr/>
        <a:lstStyle/>
        <a:p>
          <a:r>
            <a:rPr lang="en-GB"/>
            <a:t>Funding for RoW improvements</a:t>
          </a:r>
          <a:endParaRPr lang="en-US"/>
        </a:p>
      </dgm:t>
    </dgm:pt>
    <dgm:pt modelId="{6A1736E0-E3B9-4347-8FC7-3F300C64BE66}" type="parTrans" cxnId="{444ACEA3-7DD3-4087-B006-0720D30E056E}">
      <dgm:prSet/>
      <dgm:spPr/>
      <dgm:t>
        <a:bodyPr/>
        <a:lstStyle/>
        <a:p>
          <a:endParaRPr lang="en-US"/>
        </a:p>
      </dgm:t>
    </dgm:pt>
    <dgm:pt modelId="{C89776F8-BA77-4732-B9E4-AD6CAE9DC1A4}" type="sibTrans" cxnId="{444ACEA3-7DD3-4087-B006-0720D30E056E}">
      <dgm:prSet/>
      <dgm:spPr/>
      <dgm:t>
        <a:bodyPr/>
        <a:lstStyle/>
        <a:p>
          <a:endParaRPr lang="en-US"/>
        </a:p>
      </dgm:t>
    </dgm:pt>
    <dgm:pt modelId="{624E932E-6492-488D-A5E2-D8CAB4626C85}">
      <dgm:prSet/>
      <dgm:spPr/>
      <dgm:t>
        <a:bodyPr/>
        <a:lstStyle/>
        <a:p>
          <a:r>
            <a:rPr lang="en-GB"/>
            <a:t>Open now for 2023! Limited funding on first come first serve basis</a:t>
          </a:r>
          <a:endParaRPr lang="en-US"/>
        </a:p>
      </dgm:t>
    </dgm:pt>
    <dgm:pt modelId="{1DA39408-079E-4174-BE4D-8D7C290D1655}" type="parTrans" cxnId="{9E0373FD-5538-4071-9103-7553CF194EE2}">
      <dgm:prSet/>
      <dgm:spPr/>
      <dgm:t>
        <a:bodyPr/>
        <a:lstStyle/>
        <a:p>
          <a:endParaRPr lang="en-US"/>
        </a:p>
      </dgm:t>
    </dgm:pt>
    <dgm:pt modelId="{DA4FE1B0-46FD-4FC5-AEEA-F3B8A6B4BF52}" type="sibTrans" cxnId="{9E0373FD-5538-4071-9103-7553CF194EE2}">
      <dgm:prSet/>
      <dgm:spPr/>
      <dgm:t>
        <a:bodyPr/>
        <a:lstStyle/>
        <a:p>
          <a:endParaRPr lang="en-US"/>
        </a:p>
      </dgm:t>
    </dgm:pt>
    <dgm:pt modelId="{6DE78125-4B2E-4856-8A6B-594BFE5799A8}">
      <dgm:prSet/>
      <dgm:spPr/>
      <dgm:t>
        <a:bodyPr/>
        <a:lstStyle/>
        <a:p>
          <a:r>
            <a:rPr lang="en-GB" dirty="0"/>
            <a:t>Aimed at parish council, landowners or walking groups</a:t>
          </a:r>
          <a:endParaRPr lang="en-US" dirty="0"/>
        </a:p>
      </dgm:t>
    </dgm:pt>
    <dgm:pt modelId="{8EB29A42-6625-457A-9092-DD8B4FD3E1FB}" type="parTrans" cxnId="{9225AFDD-F8C0-4316-B7FA-862012EAFBE9}">
      <dgm:prSet/>
      <dgm:spPr/>
      <dgm:t>
        <a:bodyPr/>
        <a:lstStyle/>
        <a:p>
          <a:endParaRPr lang="en-US"/>
        </a:p>
      </dgm:t>
    </dgm:pt>
    <dgm:pt modelId="{CC553522-B1CA-4B39-859D-A5A39D49B051}" type="sibTrans" cxnId="{9225AFDD-F8C0-4316-B7FA-862012EAFBE9}">
      <dgm:prSet/>
      <dgm:spPr/>
      <dgm:t>
        <a:bodyPr/>
        <a:lstStyle/>
        <a:p>
          <a:endParaRPr lang="en-US"/>
        </a:p>
      </dgm:t>
    </dgm:pt>
    <dgm:pt modelId="{80AE5AD3-80A5-4AD5-ABD6-3C0058343FDF}" type="pres">
      <dgm:prSet presAssocID="{3B6DA9E7-DFAC-450D-A406-8BC425479A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6CB830-EDC8-4E36-914D-142C71C8AA87}" type="pres">
      <dgm:prSet presAssocID="{92E0083B-88A7-4F81-A205-EA9A78CAF3C2}" presName="hierRoot1" presStyleCnt="0"/>
      <dgm:spPr/>
    </dgm:pt>
    <dgm:pt modelId="{DA81F54E-6A78-4B67-86AC-CF867B2E7E92}" type="pres">
      <dgm:prSet presAssocID="{92E0083B-88A7-4F81-A205-EA9A78CAF3C2}" presName="composite" presStyleCnt="0"/>
      <dgm:spPr/>
    </dgm:pt>
    <dgm:pt modelId="{3553AE36-F895-42EF-87BA-ECCF7678B480}" type="pres">
      <dgm:prSet presAssocID="{92E0083B-88A7-4F81-A205-EA9A78CAF3C2}" presName="background" presStyleLbl="node0" presStyleIdx="0" presStyleCnt="3"/>
      <dgm:spPr/>
    </dgm:pt>
    <dgm:pt modelId="{DDD952F7-CCF2-4CBE-9EBA-9CF5EF45F62A}" type="pres">
      <dgm:prSet presAssocID="{92E0083B-88A7-4F81-A205-EA9A78CAF3C2}" presName="text" presStyleLbl="fgAcc0" presStyleIdx="0" presStyleCnt="3">
        <dgm:presLayoutVars>
          <dgm:chPref val="3"/>
        </dgm:presLayoutVars>
      </dgm:prSet>
      <dgm:spPr/>
    </dgm:pt>
    <dgm:pt modelId="{FAFE239C-B992-4C8A-9A2F-5F7253CA1A97}" type="pres">
      <dgm:prSet presAssocID="{92E0083B-88A7-4F81-A205-EA9A78CAF3C2}" presName="hierChild2" presStyleCnt="0"/>
      <dgm:spPr/>
    </dgm:pt>
    <dgm:pt modelId="{61A57867-8814-4E75-8877-AB6DF5D68D5C}" type="pres">
      <dgm:prSet presAssocID="{624E932E-6492-488D-A5E2-D8CAB4626C85}" presName="hierRoot1" presStyleCnt="0"/>
      <dgm:spPr/>
    </dgm:pt>
    <dgm:pt modelId="{460C7DBB-AE1A-49A2-AE30-BFEEA17C46CA}" type="pres">
      <dgm:prSet presAssocID="{624E932E-6492-488D-A5E2-D8CAB4626C85}" presName="composite" presStyleCnt="0"/>
      <dgm:spPr/>
    </dgm:pt>
    <dgm:pt modelId="{B63C4FD4-595E-4626-8AB5-1A41B2C6F732}" type="pres">
      <dgm:prSet presAssocID="{624E932E-6492-488D-A5E2-D8CAB4626C85}" presName="background" presStyleLbl="node0" presStyleIdx="1" presStyleCnt="3"/>
      <dgm:spPr/>
    </dgm:pt>
    <dgm:pt modelId="{DACE5E8D-6D3C-48BA-89F4-142F4A4CBB89}" type="pres">
      <dgm:prSet presAssocID="{624E932E-6492-488D-A5E2-D8CAB4626C85}" presName="text" presStyleLbl="fgAcc0" presStyleIdx="1" presStyleCnt="3">
        <dgm:presLayoutVars>
          <dgm:chPref val="3"/>
        </dgm:presLayoutVars>
      </dgm:prSet>
      <dgm:spPr/>
    </dgm:pt>
    <dgm:pt modelId="{0BA6654A-1EC7-4DC9-B581-E821CCEAE3A0}" type="pres">
      <dgm:prSet presAssocID="{624E932E-6492-488D-A5E2-D8CAB4626C85}" presName="hierChild2" presStyleCnt="0"/>
      <dgm:spPr/>
    </dgm:pt>
    <dgm:pt modelId="{676ADA3A-0F80-44D8-9A8E-CB04454BD4DD}" type="pres">
      <dgm:prSet presAssocID="{6DE78125-4B2E-4856-8A6B-594BFE5799A8}" presName="hierRoot1" presStyleCnt="0"/>
      <dgm:spPr/>
    </dgm:pt>
    <dgm:pt modelId="{2FA3DAA3-D2B3-4D68-A7E7-C9C8B180DF24}" type="pres">
      <dgm:prSet presAssocID="{6DE78125-4B2E-4856-8A6B-594BFE5799A8}" presName="composite" presStyleCnt="0"/>
      <dgm:spPr/>
    </dgm:pt>
    <dgm:pt modelId="{E1F3806C-2538-40AD-8B04-0D6FB2D7357F}" type="pres">
      <dgm:prSet presAssocID="{6DE78125-4B2E-4856-8A6B-594BFE5799A8}" presName="background" presStyleLbl="node0" presStyleIdx="2" presStyleCnt="3"/>
      <dgm:spPr/>
    </dgm:pt>
    <dgm:pt modelId="{20225D4D-A8DB-4C05-8CA0-5F44BD917482}" type="pres">
      <dgm:prSet presAssocID="{6DE78125-4B2E-4856-8A6B-594BFE5799A8}" presName="text" presStyleLbl="fgAcc0" presStyleIdx="2" presStyleCnt="3">
        <dgm:presLayoutVars>
          <dgm:chPref val="3"/>
        </dgm:presLayoutVars>
      </dgm:prSet>
      <dgm:spPr/>
    </dgm:pt>
    <dgm:pt modelId="{9CB70BE9-3A49-46B2-BC00-A16814AE8C2C}" type="pres">
      <dgm:prSet presAssocID="{6DE78125-4B2E-4856-8A6B-594BFE5799A8}" presName="hierChild2" presStyleCnt="0"/>
      <dgm:spPr/>
    </dgm:pt>
  </dgm:ptLst>
  <dgm:cxnLst>
    <dgm:cxn modelId="{444ACEA3-7DD3-4087-B006-0720D30E056E}" srcId="{3B6DA9E7-DFAC-450D-A406-8BC425479A2B}" destId="{92E0083B-88A7-4F81-A205-EA9A78CAF3C2}" srcOrd="0" destOrd="0" parTransId="{6A1736E0-E3B9-4347-8FC7-3F300C64BE66}" sibTransId="{C89776F8-BA77-4732-B9E4-AD6CAE9DC1A4}"/>
    <dgm:cxn modelId="{5FFE5CA5-A714-4827-968C-A06F9B9595EC}" type="presOf" srcId="{3B6DA9E7-DFAC-450D-A406-8BC425479A2B}" destId="{80AE5AD3-80A5-4AD5-ABD6-3C0058343FDF}" srcOrd="0" destOrd="0" presId="urn:microsoft.com/office/officeart/2005/8/layout/hierarchy1"/>
    <dgm:cxn modelId="{2FC74EA6-CE0D-42EA-97C9-B1A7A492E921}" type="presOf" srcId="{92E0083B-88A7-4F81-A205-EA9A78CAF3C2}" destId="{DDD952F7-CCF2-4CBE-9EBA-9CF5EF45F62A}" srcOrd="0" destOrd="0" presId="urn:microsoft.com/office/officeart/2005/8/layout/hierarchy1"/>
    <dgm:cxn modelId="{F5C0A8DB-5134-4876-83D9-44698BEFCAC3}" type="presOf" srcId="{624E932E-6492-488D-A5E2-D8CAB4626C85}" destId="{DACE5E8D-6D3C-48BA-89F4-142F4A4CBB89}" srcOrd="0" destOrd="0" presId="urn:microsoft.com/office/officeart/2005/8/layout/hierarchy1"/>
    <dgm:cxn modelId="{9225AFDD-F8C0-4316-B7FA-862012EAFBE9}" srcId="{3B6DA9E7-DFAC-450D-A406-8BC425479A2B}" destId="{6DE78125-4B2E-4856-8A6B-594BFE5799A8}" srcOrd="2" destOrd="0" parTransId="{8EB29A42-6625-457A-9092-DD8B4FD3E1FB}" sibTransId="{CC553522-B1CA-4B39-859D-A5A39D49B051}"/>
    <dgm:cxn modelId="{4A8370E4-CBDF-4DE6-AD69-C85CE77E6840}" type="presOf" srcId="{6DE78125-4B2E-4856-8A6B-594BFE5799A8}" destId="{20225D4D-A8DB-4C05-8CA0-5F44BD917482}" srcOrd="0" destOrd="0" presId="urn:microsoft.com/office/officeart/2005/8/layout/hierarchy1"/>
    <dgm:cxn modelId="{9E0373FD-5538-4071-9103-7553CF194EE2}" srcId="{3B6DA9E7-DFAC-450D-A406-8BC425479A2B}" destId="{624E932E-6492-488D-A5E2-D8CAB4626C85}" srcOrd="1" destOrd="0" parTransId="{1DA39408-079E-4174-BE4D-8D7C290D1655}" sibTransId="{DA4FE1B0-46FD-4FC5-AEEA-F3B8A6B4BF52}"/>
    <dgm:cxn modelId="{27569015-5D4E-4666-907E-FBB03D201A7E}" type="presParOf" srcId="{80AE5AD3-80A5-4AD5-ABD6-3C0058343FDF}" destId="{356CB830-EDC8-4E36-914D-142C71C8AA87}" srcOrd="0" destOrd="0" presId="urn:microsoft.com/office/officeart/2005/8/layout/hierarchy1"/>
    <dgm:cxn modelId="{96DD4E98-09FB-4042-B046-4D35883FCF99}" type="presParOf" srcId="{356CB830-EDC8-4E36-914D-142C71C8AA87}" destId="{DA81F54E-6A78-4B67-86AC-CF867B2E7E92}" srcOrd="0" destOrd="0" presId="urn:microsoft.com/office/officeart/2005/8/layout/hierarchy1"/>
    <dgm:cxn modelId="{D68D9FB9-149F-4062-B97C-5D700061F50B}" type="presParOf" srcId="{DA81F54E-6A78-4B67-86AC-CF867B2E7E92}" destId="{3553AE36-F895-42EF-87BA-ECCF7678B480}" srcOrd="0" destOrd="0" presId="urn:microsoft.com/office/officeart/2005/8/layout/hierarchy1"/>
    <dgm:cxn modelId="{1DC79926-EE2C-46F0-9928-44D9B28A0EED}" type="presParOf" srcId="{DA81F54E-6A78-4B67-86AC-CF867B2E7E92}" destId="{DDD952F7-CCF2-4CBE-9EBA-9CF5EF45F62A}" srcOrd="1" destOrd="0" presId="urn:microsoft.com/office/officeart/2005/8/layout/hierarchy1"/>
    <dgm:cxn modelId="{2E177DC2-856A-4564-8A30-E0855C4D3EC1}" type="presParOf" srcId="{356CB830-EDC8-4E36-914D-142C71C8AA87}" destId="{FAFE239C-B992-4C8A-9A2F-5F7253CA1A97}" srcOrd="1" destOrd="0" presId="urn:microsoft.com/office/officeart/2005/8/layout/hierarchy1"/>
    <dgm:cxn modelId="{B575AF48-56B8-4609-8044-E778028C438E}" type="presParOf" srcId="{80AE5AD3-80A5-4AD5-ABD6-3C0058343FDF}" destId="{61A57867-8814-4E75-8877-AB6DF5D68D5C}" srcOrd="1" destOrd="0" presId="urn:microsoft.com/office/officeart/2005/8/layout/hierarchy1"/>
    <dgm:cxn modelId="{E9270B07-FC31-40CD-A2C3-C5C91F6DF908}" type="presParOf" srcId="{61A57867-8814-4E75-8877-AB6DF5D68D5C}" destId="{460C7DBB-AE1A-49A2-AE30-BFEEA17C46CA}" srcOrd="0" destOrd="0" presId="urn:microsoft.com/office/officeart/2005/8/layout/hierarchy1"/>
    <dgm:cxn modelId="{2E775BFA-E19F-43F6-B9E0-8D67A78AC1C1}" type="presParOf" srcId="{460C7DBB-AE1A-49A2-AE30-BFEEA17C46CA}" destId="{B63C4FD4-595E-4626-8AB5-1A41B2C6F732}" srcOrd="0" destOrd="0" presId="urn:microsoft.com/office/officeart/2005/8/layout/hierarchy1"/>
    <dgm:cxn modelId="{C7B0FAE7-1C39-485F-ABAC-FA7B14C5A99B}" type="presParOf" srcId="{460C7DBB-AE1A-49A2-AE30-BFEEA17C46CA}" destId="{DACE5E8D-6D3C-48BA-89F4-142F4A4CBB89}" srcOrd="1" destOrd="0" presId="urn:microsoft.com/office/officeart/2005/8/layout/hierarchy1"/>
    <dgm:cxn modelId="{5BCCB78E-122E-4896-A193-9AD85341FF3C}" type="presParOf" srcId="{61A57867-8814-4E75-8877-AB6DF5D68D5C}" destId="{0BA6654A-1EC7-4DC9-B581-E821CCEAE3A0}" srcOrd="1" destOrd="0" presId="urn:microsoft.com/office/officeart/2005/8/layout/hierarchy1"/>
    <dgm:cxn modelId="{F2B54AA1-F0BB-444D-BBD4-A9CA8C1D1CAC}" type="presParOf" srcId="{80AE5AD3-80A5-4AD5-ABD6-3C0058343FDF}" destId="{676ADA3A-0F80-44D8-9A8E-CB04454BD4DD}" srcOrd="2" destOrd="0" presId="urn:microsoft.com/office/officeart/2005/8/layout/hierarchy1"/>
    <dgm:cxn modelId="{8570F9DC-1187-4455-A1A0-D2F4B14DFA66}" type="presParOf" srcId="{676ADA3A-0F80-44D8-9A8E-CB04454BD4DD}" destId="{2FA3DAA3-D2B3-4D68-A7E7-C9C8B180DF24}" srcOrd="0" destOrd="0" presId="urn:microsoft.com/office/officeart/2005/8/layout/hierarchy1"/>
    <dgm:cxn modelId="{1C3D862C-B51C-422A-93AF-BFF3F8451F71}" type="presParOf" srcId="{2FA3DAA3-D2B3-4D68-A7E7-C9C8B180DF24}" destId="{E1F3806C-2538-40AD-8B04-0D6FB2D7357F}" srcOrd="0" destOrd="0" presId="urn:microsoft.com/office/officeart/2005/8/layout/hierarchy1"/>
    <dgm:cxn modelId="{08B71ABD-DB87-4E46-8BB7-5D070C49E86C}" type="presParOf" srcId="{2FA3DAA3-D2B3-4D68-A7E7-C9C8B180DF24}" destId="{20225D4D-A8DB-4C05-8CA0-5F44BD917482}" srcOrd="1" destOrd="0" presId="urn:microsoft.com/office/officeart/2005/8/layout/hierarchy1"/>
    <dgm:cxn modelId="{B0D3A6B4-9C06-4AB4-BDA0-54FE3A419E10}" type="presParOf" srcId="{676ADA3A-0F80-44D8-9A8E-CB04454BD4DD}" destId="{9CB70BE9-3A49-46B2-BC00-A16814AE8C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BCAC89-BBBB-4D7B-A693-688B486F521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1C74EB-B12C-458E-AEF3-0A3C8CCB198B}">
      <dgm:prSet/>
      <dgm:spPr/>
      <dgm:t>
        <a:bodyPr/>
        <a:lstStyle/>
        <a:p>
          <a:r>
            <a:rPr lang="en-GB"/>
            <a:t>General enquiries: </a:t>
          </a:r>
          <a:r>
            <a:rPr lang="en-GB">
              <a:hlinkClick xmlns:r="http://schemas.openxmlformats.org/officeDocument/2006/relationships" r:id="rId1"/>
            </a:rPr>
            <a:t>prow@hants.gov.uk</a:t>
          </a:r>
          <a:endParaRPr lang="en-US"/>
        </a:p>
      </dgm:t>
    </dgm:pt>
    <dgm:pt modelId="{FE5C3478-FA94-4011-BCAE-0B3A8F56319A}" type="parTrans" cxnId="{342BDED3-A1E6-4C5D-855E-9C1AF719D630}">
      <dgm:prSet/>
      <dgm:spPr/>
      <dgm:t>
        <a:bodyPr/>
        <a:lstStyle/>
        <a:p>
          <a:endParaRPr lang="en-US"/>
        </a:p>
      </dgm:t>
    </dgm:pt>
    <dgm:pt modelId="{A4982CE1-91C0-4686-8D22-219C67C394F2}" type="sibTrans" cxnId="{342BDED3-A1E6-4C5D-855E-9C1AF719D630}">
      <dgm:prSet/>
      <dgm:spPr/>
      <dgm:t>
        <a:bodyPr/>
        <a:lstStyle/>
        <a:p>
          <a:endParaRPr lang="en-US"/>
        </a:p>
      </dgm:t>
    </dgm:pt>
    <dgm:pt modelId="{1DE9929E-FE9A-459C-91C6-89D8F6BDF52A}">
      <dgm:prSet/>
      <dgm:spPr/>
      <dgm:t>
        <a:bodyPr/>
        <a:lstStyle/>
        <a:p>
          <a:r>
            <a:rPr lang="en-GB"/>
            <a:t>To reach me directly: </a:t>
          </a:r>
          <a:r>
            <a:rPr lang="en-GB">
              <a:hlinkClick xmlns:r="http://schemas.openxmlformats.org/officeDocument/2006/relationships" r:id="rId2"/>
            </a:rPr>
            <a:t>corinne.davis-cooke@hants.gov.uk</a:t>
          </a:r>
          <a:endParaRPr lang="en-US"/>
        </a:p>
      </dgm:t>
    </dgm:pt>
    <dgm:pt modelId="{00864C50-AC6F-4E08-B9C1-E2B2752DA503}" type="parTrans" cxnId="{2919984E-DC92-4C65-92D7-06CE8F886515}">
      <dgm:prSet/>
      <dgm:spPr/>
      <dgm:t>
        <a:bodyPr/>
        <a:lstStyle/>
        <a:p>
          <a:endParaRPr lang="en-US"/>
        </a:p>
      </dgm:t>
    </dgm:pt>
    <dgm:pt modelId="{9FB3DC2D-0C46-47EC-8BE9-58F5F9E3DB28}" type="sibTrans" cxnId="{2919984E-DC92-4C65-92D7-06CE8F886515}">
      <dgm:prSet/>
      <dgm:spPr/>
      <dgm:t>
        <a:bodyPr/>
        <a:lstStyle/>
        <a:p>
          <a:endParaRPr lang="en-US"/>
        </a:p>
      </dgm:t>
    </dgm:pt>
    <dgm:pt modelId="{29218949-1270-4643-996E-DDD6CF3F237B}">
      <dgm:prSet/>
      <dgm:spPr/>
      <dgm:t>
        <a:bodyPr/>
        <a:lstStyle/>
        <a:p>
          <a:r>
            <a:rPr lang="en-GB"/>
            <a:t>Or search “Rights of Way Hampshire” to reach the Council webpages</a:t>
          </a:r>
          <a:endParaRPr lang="en-US"/>
        </a:p>
      </dgm:t>
    </dgm:pt>
    <dgm:pt modelId="{69394D13-45FA-4C33-B72F-EE30824751F4}" type="parTrans" cxnId="{B4AA5781-1032-4707-9CDC-2F3302CD3A9E}">
      <dgm:prSet/>
      <dgm:spPr/>
      <dgm:t>
        <a:bodyPr/>
        <a:lstStyle/>
        <a:p>
          <a:endParaRPr lang="en-US"/>
        </a:p>
      </dgm:t>
    </dgm:pt>
    <dgm:pt modelId="{E3380EC6-EE27-4A5F-B40A-8B46F420428A}" type="sibTrans" cxnId="{B4AA5781-1032-4707-9CDC-2F3302CD3A9E}">
      <dgm:prSet/>
      <dgm:spPr/>
      <dgm:t>
        <a:bodyPr/>
        <a:lstStyle/>
        <a:p>
          <a:endParaRPr lang="en-US"/>
        </a:p>
      </dgm:t>
    </dgm:pt>
    <dgm:pt modelId="{5DE997AD-4108-4829-AF7B-E31953628C5E}">
      <dgm:prSet/>
      <dgm:spPr/>
      <dgm:t>
        <a:bodyPr/>
        <a:lstStyle/>
        <a:p>
          <a:r>
            <a:rPr lang="en-GB"/>
            <a:t>Find us on Facebook &amp; Instagram</a:t>
          </a:r>
          <a:endParaRPr lang="en-US"/>
        </a:p>
      </dgm:t>
    </dgm:pt>
    <dgm:pt modelId="{9B02314B-9EDA-4F6C-ADF6-1A9AD3B76D7D}" type="parTrans" cxnId="{5A90D01B-6980-4F19-8BEB-2158DB2DE1B8}">
      <dgm:prSet/>
      <dgm:spPr/>
      <dgm:t>
        <a:bodyPr/>
        <a:lstStyle/>
        <a:p>
          <a:endParaRPr lang="en-US"/>
        </a:p>
      </dgm:t>
    </dgm:pt>
    <dgm:pt modelId="{61E92E2A-DC35-4EF3-8A44-721E6829C447}" type="sibTrans" cxnId="{5A90D01B-6980-4F19-8BEB-2158DB2DE1B8}">
      <dgm:prSet/>
      <dgm:spPr/>
      <dgm:t>
        <a:bodyPr/>
        <a:lstStyle/>
        <a:p>
          <a:endParaRPr lang="en-US"/>
        </a:p>
      </dgm:t>
    </dgm:pt>
    <dgm:pt modelId="{C05158FB-A540-4FA0-98FF-59AFFB84FD7E}">
      <dgm:prSet/>
      <dgm:spPr/>
      <dgm:t>
        <a:bodyPr/>
        <a:lstStyle/>
        <a:p>
          <a:r>
            <a:rPr lang="en-GB" dirty="0"/>
            <a:t>Get Involved! No experience needed, just enthusiasm</a:t>
          </a:r>
          <a:endParaRPr lang="en-US" dirty="0"/>
        </a:p>
      </dgm:t>
    </dgm:pt>
    <dgm:pt modelId="{C44F4FEF-AEC8-42C2-8201-D0CD6E137DBD}" type="parTrans" cxnId="{8130778D-7477-4223-B3D7-BB169E987C07}">
      <dgm:prSet/>
      <dgm:spPr/>
      <dgm:t>
        <a:bodyPr/>
        <a:lstStyle/>
        <a:p>
          <a:endParaRPr lang="en-US"/>
        </a:p>
      </dgm:t>
    </dgm:pt>
    <dgm:pt modelId="{58163A92-8886-45EB-A0B5-7FE985B0817A}" type="sibTrans" cxnId="{8130778D-7477-4223-B3D7-BB169E987C07}">
      <dgm:prSet/>
      <dgm:spPr/>
      <dgm:t>
        <a:bodyPr/>
        <a:lstStyle/>
        <a:p>
          <a:endParaRPr lang="en-US"/>
        </a:p>
      </dgm:t>
    </dgm:pt>
    <dgm:pt modelId="{68143ACA-9F34-4DED-9ADA-D5E23EF3C741}" type="pres">
      <dgm:prSet presAssocID="{88BCAC89-BBBB-4D7B-A693-688B486F5218}" presName="vert0" presStyleCnt="0">
        <dgm:presLayoutVars>
          <dgm:dir/>
          <dgm:animOne val="branch"/>
          <dgm:animLvl val="lvl"/>
        </dgm:presLayoutVars>
      </dgm:prSet>
      <dgm:spPr/>
    </dgm:pt>
    <dgm:pt modelId="{BE0CFEEB-C783-4908-B85D-E42D5BF7AB57}" type="pres">
      <dgm:prSet presAssocID="{E71C74EB-B12C-458E-AEF3-0A3C8CCB198B}" presName="thickLine" presStyleLbl="alignNode1" presStyleIdx="0" presStyleCnt="5"/>
      <dgm:spPr/>
    </dgm:pt>
    <dgm:pt modelId="{65985F3F-A4E4-487D-B4AF-DB3C5A83FE4B}" type="pres">
      <dgm:prSet presAssocID="{E71C74EB-B12C-458E-AEF3-0A3C8CCB198B}" presName="horz1" presStyleCnt="0"/>
      <dgm:spPr/>
    </dgm:pt>
    <dgm:pt modelId="{369FDA50-FB04-493A-B27B-254F972AFA8F}" type="pres">
      <dgm:prSet presAssocID="{E71C74EB-B12C-458E-AEF3-0A3C8CCB198B}" presName="tx1" presStyleLbl="revTx" presStyleIdx="0" presStyleCnt="5"/>
      <dgm:spPr/>
    </dgm:pt>
    <dgm:pt modelId="{4ED5830A-AA9A-421A-B643-18313F4564A8}" type="pres">
      <dgm:prSet presAssocID="{E71C74EB-B12C-458E-AEF3-0A3C8CCB198B}" presName="vert1" presStyleCnt="0"/>
      <dgm:spPr/>
    </dgm:pt>
    <dgm:pt modelId="{216BE75E-524F-4782-8C8A-DE5E2498FFFA}" type="pres">
      <dgm:prSet presAssocID="{1DE9929E-FE9A-459C-91C6-89D8F6BDF52A}" presName="thickLine" presStyleLbl="alignNode1" presStyleIdx="1" presStyleCnt="5"/>
      <dgm:spPr/>
    </dgm:pt>
    <dgm:pt modelId="{19CD8AEB-2B2A-4482-B0D5-FC165B56B99D}" type="pres">
      <dgm:prSet presAssocID="{1DE9929E-FE9A-459C-91C6-89D8F6BDF52A}" presName="horz1" presStyleCnt="0"/>
      <dgm:spPr/>
    </dgm:pt>
    <dgm:pt modelId="{C6AD010E-AB9A-4E58-970B-D5D14018BEE2}" type="pres">
      <dgm:prSet presAssocID="{1DE9929E-FE9A-459C-91C6-89D8F6BDF52A}" presName="tx1" presStyleLbl="revTx" presStyleIdx="1" presStyleCnt="5"/>
      <dgm:spPr/>
    </dgm:pt>
    <dgm:pt modelId="{38834F0E-C6E9-4441-BAF5-9B1DB0D2EC29}" type="pres">
      <dgm:prSet presAssocID="{1DE9929E-FE9A-459C-91C6-89D8F6BDF52A}" presName="vert1" presStyleCnt="0"/>
      <dgm:spPr/>
    </dgm:pt>
    <dgm:pt modelId="{519225EB-4C92-4DE6-8F73-C5A60EBFACD3}" type="pres">
      <dgm:prSet presAssocID="{29218949-1270-4643-996E-DDD6CF3F237B}" presName="thickLine" presStyleLbl="alignNode1" presStyleIdx="2" presStyleCnt="5"/>
      <dgm:spPr/>
    </dgm:pt>
    <dgm:pt modelId="{875EE58C-2F00-4F9D-8D46-8E4959EB9A05}" type="pres">
      <dgm:prSet presAssocID="{29218949-1270-4643-996E-DDD6CF3F237B}" presName="horz1" presStyleCnt="0"/>
      <dgm:spPr/>
    </dgm:pt>
    <dgm:pt modelId="{66C1DC4D-D97B-409B-8C9E-CE4A2BCCC2A3}" type="pres">
      <dgm:prSet presAssocID="{29218949-1270-4643-996E-DDD6CF3F237B}" presName="tx1" presStyleLbl="revTx" presStyleIdx="2" presStyleCnt="5"/>
      <dgm:spPr/>
    </dgm:pt>
    <dgm:pt modelId="{299DE62D-9927-4B1C-BDEB-A8C2D2BB07F0}" type="pres">
      <dgm:prSet presAssocID="{29218949-1270-4643-996E-DDD6CF3F237B}" presName="vert1" presStyleCnt="0"/>
      <dgm:spPr/>
    </dgm:pt>
    <dgm:pt modelId="{90443C6D-ADE7-4FE1-AA88-325752145963}" type="pres">
      <dgm:prSet presAssocID="{5DE997AD-4108-4829-AF7B-E31953628C5E}" presName="thickLine" presStyleLbl="alignNode1" presStyleIdx="3" presStyleCnt="5"/>
      <dgm:spPr/>
    </dgm:pt>
    <dgm:pt modelId="{7FB54AC2-333B-454A-9576-05BC0CFDAB83}" type="pres">
      <dgm:prSet presAssocID="{5DE997AD-4108-4829-AF7B-E31953628C5E}" presName="horz1" presStyleCnt="0"/>
      <dgm:spPr/>
    </dgm:pt>
    <dgm:pt modelId="{C2749028-BE7B-42F8-8EBC-7C18D9DB1323}" type="pres">
      <dgm:prSet presAssocID="{5DE997AD-4108-4829-AF7B-E31953628C5E}" presName="tx1" presStyleLbl="revTx" presStyleIdx="3" presStyleCnt="5"/>
      <dgm:spPr/>
    </dgm:pt>
    <dgm:pt modelId="{956D6477-DD3B-463C-807C-71E961445F03}" type="pres">
      <dgm:prSet presAssocID="{5DE997AD-4108-4829-AF7B-E31953628C5E}" presName="vert1" presStyleCnt="0"/>
      <dgm:spPr/>
    </dgm:pt>
    <dgm:pt modelId="{408906EC-9016-4110-AD74-5F7DA1985482}" type="pres">
      <dgm:prSet presAssocID="{C05158FB-A540-4FA0-98FF-59AFFB84FD7E}" presName="thickLine" presStyleLbl="alignNode1" presStyleIdx="4" presStyleCnt="5"/>
      <dgm:spPr/>
    </dgm:pt>
    <dgm:pt modelId="{6B99262F-A3EB-4B21-962F-FE012288CC80}" type="pres">
      <dgm:prSet presAssocID="{C05158FB-A540-4FA0-98FF-59AFFB84FD7E}" presName="horz1" presStyleCnt="0"/>
      <dgm:spPr/>
    </dgm:pt>
    <dgm:pt modelId="{61663793-9E99-4818-837D-0643461EF690}" type="pres">
      <dgm:prSet presAssocID="{C05158FB-A540-4FA0-98FF-59AFFB84FD7E}" presName="tx1" presStyleLbl="revTx" presStyleIdx="4" presStyleCnt="5"/>
      <dgm:spPr/>
    </dgm:pt>
    <dgm:pt modelId="{D5024693-344E-407D-B93B-5C9113423671}" type="pres">
      <dgm:prSet presAssocID="{C05158FB-A540-4FA0-98FF-59AFFB84FD7E}" presName="vert1" presStyleCnt="0"/>
      <dgm:spPr/>
    </dgm:pt>
  </dgm:ptLst>
  <dgm:cxnLst>
    <dgm:cxn modelId="{5A90D01B-6980-4F19-8BEB-2158DB2DE1B8}" srcId="{88BCAC89-BBBB-4D7B-A693-688B486F5218}" destId="{5DE997AD-4108-4829-AF7B-E31953628C5E}" srcOrd="3" destOrd="0" parTransId="{9B02314B-9EDA-4F6C-ADF6-1A9AD3B76D7D}" sibTransId="{61E92E2A-DC35-4EF3-8A44-721E6829C447}"/>
    <dgm:cxn modelId="{C23D6E30-A590-4B93-AAFF-2468A1AFAAEF}" type="presOf" srcId="{29218949-1270-4643-996E-DDD6CF3F237B}" destId="{66C1DC4D-D97B-409B-8C9E-CE4A2BCCC2A3}" srcOrd="0" destOrd="0" presId="urn:microsoft.com/office/officeart/2008/layout/LinedList"/>
    <dgm:cxn modelId="{75E8B63A-1C48-4FA1-9B2F-5F0E8C02BD7C}" type="presOf" srcId="{5DE997AD-4108-4829-AF7B-E31953628C5E}" destId="{C2749028-BE7B-42F8-8EBC-7C18D9DB1323}" srcOrd="0" destOrd="0" presId="urn:microsoft.com/office/officeart/2008/layout/LinedList"/>
    <dgm:cxn modelId="{2919984E-DC92-4C65-92D7-06CE8F886515}" srcId="{88BCAC89-BBBB-4D7B-A693-688B486F5218}" destId="{1DE9929E-FE9A-459C-91C6-89D8F6BDF52A}" srcOrd="1" destOrd="0" parTransId="{00864C50-AC6F-4E08-B9C1-E2B2752DA503}" sibTransId="{9FB3DC2D-0C46-47EC-8BE9-58F5F9E3DB28}"/>
    <dgm:cxn modelId="{BFB49D59-D19B-4175-982D-A87BC3B54736}" type="presOf" srcId="{C05158FB-A540-4FA0-98FF-59AFFB84FD7E}" destId="{61663793-9E99-4818-837D-0643461EF690}" srcOrd="0" destOrd="0" presId="urn:microsoft.com/office/officeart/2008/layout/LinedList"/>
    <dgm:cxn modelId="{B4AA5781-1032-4707-9CDC-2F3302CD3A9E}" srcId="{88BCAC89-BBBB-4D7B-A693-688B486F5218}" destId="{29218949-1270-4643-996E-DDD6CF3F237B}" srcOrd="2" destOrd="0" parTransId="{69394D13-45FA-4C33-B72F-EE30824751F4}" sibTransId="{E3380EC6-EE27-4A5F-B40A-8B46F420428A}"/>
    <dgm:cxn modelId="{8130778D-7477-4223-B3D7-BB169E987C07}" srcId="{88BCAC89-BBBB-4D7B-A693-688B486F5218}" destId="{C05158FB-A540-4FA0-98FF-59AFFB84FD7E}" srcOrd="4" destOrd="0" parTransId="{C44F4FEF-AEC8-42C2-8201-D0CD6E137DBD}" sibTransId="{58163A92-8886-45EB-A0B5-7FE985B0817A}"/>
    <dgm:cxn modelId="{9029CBBF-3228-4A4D-B401-66ECD0A6216B}" type="presOf" srcId="{E71C74EB-B12C-458E-AEF3-0A3C8CCB198B}" destId="{369FDA50-FB04-493A-B27B-254F972AFA8F}" srcOrd="0" destOrd="0" presId="urn:microsoft.com/office/officeart/2008/layout/LinedList"/>
    <dgm:cxn modelId="{BA049FCE-D038-4227-A641-35566BFADA6B}" type="presOf" srcId="{1DE9929E-FE9A-459C-91C6-89D8F6BDF52A}" destId="{C6AD010E-AB9A-4E58-970B-D5D14018BEE2}" srcOrd="0" destOrd="0" presId="urn:microsoft.com/office/officeart/2008/layout/LinedList"/>
    <dgm:cxn modelId="{342BDED3-A1E6-4C5D-855E-9C1AF719D630}" srcId="{88BCAC89-BBBB-4D7B-A693-688B486F5218}" destId="{E71C74EB-B12C-458E-AEF3-0A3C8CCB198B}" srcOrd="0" destOrd="0" parTransId="{FE5C3478-FA94-4011-BCAE-0B3A8F56319A}" sibTransId="{A4982CE1-91C0-4686-8D22-219C67C394F2}"/>
    <dgm:cxn modelId="{75B5ABFD-6283-41AC-82DE-551326477039}" type="presOf" srcId="{88BCAC89-BBBB-4D7B-A693-688B486F5218}" destId="{68143ACA-9F34-4DED-9ADA-D5E23EF3C741}" srcOrd="0" destOrd="0" presId="urn:microsoft.com/office/officeart/2008/layout/LinedList"/>
    <dgm:cxn modelId="{96809F9C-F869-4CCB-A35D-9A25324B7DAB}" type="presParOf" srcId="{68143ACA-9F34-4DED-9ADA-D5E23EF3C741}" destId="{BE0CFEEB-C783-4908-B85D-E42D5BF7AB57}" srcOrd="0" destOrd="0" presId="urn:microsoft.com/office/officeart/2008/layout/LinedList"/>
    <dgm:cxn modelId="{80696F0F-ACBE-48C3-AB60-C42E6D0CA90D}" type="presParOf" srcId="{68143ACA-9F34-4DED-9ADA-D5E23EF3C741}" destId="{65985F3F-A4E4-487D-B4AF-DB3C5A83FE4B}" srcOrd="1" destOrd="0" presId="urn:microsoft.com/office/officeart/2008/layout/LinedList"/>
    <dgm:cxn modelId="{BB50FA2B-B607-4916-BA31-384A6DA28A03}" type="presParOf" srcId="{65985F3F-A4E4-487D-B4AF-DB3C5A83FE4B}" destId="{369FDA50-FB04-493A-B27B-254F972AFA8F}" srcOrd="0" destOrd="0" presId="urn:microsoft.com/office/officeart/2008/layout/LinedList"/>
    <dgm:cxn modelId="{A13C6672-A4C7-481B-A8B9-DF184EC1622D}" type="presParOf" srcId="{65985F3F-A4E4-487D-B4AF-DB3C5A83FE4B}" destId="{4ED5830A-AA9A-421A-B643-18313F4564A8}" srcOrd="1" destOrd="0" presId="urn:microsoft.com/office/officeart/2008/layout/LinedList"/>
    <dgm:cxn modelId="{AD78215C-4ABA-4855-9D1B-33DC12713519}" type="presParOf" srcId="{68143ACA-9F34-4DED-9ADA-D5E23EF3C741}" destId="{216BE75E-524F-4782-8C8A-DE5E2498FFFA}" srcOrd="2" destOrd="0" presId="urn:microsoft.com/office/officeart/2008/layout/LinedList"/>
    <dgm:cxn modelId="{3026A236-53EA-446A-8C74-CD4AA308154C}" type="presParOf" srcId="{68143ACA-9F34-4DED-9ADA-D5E23EF3C741}" destId="{19CD8AEB-2B2A-4482-B0D5-FC165B56B99D}" srcOrd="3" destOrd="0" presId="urn:microsoft.com/office/officeart/2008/layout/LinedList"/>
    <dgm:cxn modelId="{26720908-FD96-4984-9271-BE65986DB358}" type="presParOf" srcId="{19CD8AEB-2B2A-4482-B0D5-FC165B56B99D}" destId="{C6AD010E-AB9A-4E58-970B-D5D14018BEE2}" srcOrd="0" destOrd="0" presId="urn:microsoft.com/office/officeart/2008/layout/LinedList"/>
    <dgm:cxn modelId="{024E2844-0ED2-4A38-BBE8-2B92D19D8A0D}" type="presParOf" srcId="{19CD8AEB-2B2A-4482-B0D5-FC165B56B99D}" destId="{38834F0E-C6E9-4441-BAF5-9B1DB0D2EC29}" srcOrd="1" destOrd="0" presId="urn:microsoft.com/office/officeart/2008/layout/LinedList"/>
    <dgm:cxn modelId="{3A55EEEF-732B-42DE-BB98-F5D3BC955037}" type="presParOf" srcId="{68143ACA-9F34-4DED-9ADA-D5E23EF3C741}" destId="{519225EB-4C92-4DE6-8F73-C5A60EBFACD3}" srcOrd="4" destOrd="0" presId="urn:microsoft.com/office/officeart/2008/layout/LinedList"/>
    <dgm:cxn modelId="{1A81A5A2-32B8-48B5-81AE-B70B6AB6620E}" type="presParOf" srcId="{68143ACA-9F34-4DED-9ADA-D5E23EF3C741}" destId="{875EE58C-2F00-4F9D-8D46-8E4959EB9A05}" srcOrd="5" destOrd="0" presId="urn:microsoft.com/office/officeart/2008/layout/LinedList"/>
    <dgm:cxn modelId="{CC401852-387E-4F57-97F1-FA613056BA13}" type="presParOf" srcId="{875EE58C-2F00-4F9D-8D46-8E4959EB9A05}" destId="{66C1DC4D-D97B-409B-8C9E-CE4A2BCCC2A3}" srcOrd="0" destOrd="0" presId="urn:microsoft.com/office/officeart/2008/layout/LinedList"/>
    <dgm:cxn modelId="{B657F7D1-FF7F-45A1-98C1-9675E440835C}" type="presParOf" srcId="{875EE58C-2F00-4F9D-8D46-8E4959EB9A05}" destId="{299DE62D-9927-4B1C-BDEB-A8C2D2BB07F0}" srcOrd="1" destOrd="0" presId="urn:microsoft.com/office/officeart/2008/layout/LinedList"/>
    <dgm:cxn modelId="{8102185D-2A4F-41C7-B205-5C4051F5A17C}" type="presParOf" srcId="{68143ACA-9F34-4DED-9ADA-D5E23EF3C741}" destId="{90443C6D-ADE7-4FE1-AA88-325752145963}" srcOrd="6" destOrd="0" presId="urn:microsoft.com/office/officeart/2008/layout/LinedList"/>
    <dgm:cxn modelId="{B05A542B-300E-45A5-A332-DD863D498E66}" type="presParOf" srcId="{68143ACA-9F34-4DED-9ADA-D5E23EF3C741}" destId="{7FB54AC2-333B-454A-9576-05BC0CFDAB83}" srcOrd="7" destOrd="0" presId="urn:microsoft.com/office/officeart/2008/layout/LinedList"/>
    <dgm:cxn modelId="{3A589970-5F2B-4595-9F6C-6A96739D6669}" type="presParOf" srcId="{7FB54AC2-333B-454A-9576-05BC0CFDAB83}" destId="{C2749028-BE7B-42F8-8EBC-7C18D9DB1323}" srcOrd="0" destOrd="0" presId="urn:microsoft.com/office/officeart/2008/layout/LinedList"/>
    <dgm:cxn modelId="{D8EFF51B-69D7-490B-840B-BBDD8B5882E8}" type="presParOf" srcId="{7FB54AC2-333B-454A-9576-05BC0CFDAB83}" destId="{956D6477-DD3B-463C-807C-71E961445F03}" srcOrd="1" destOrd="0" presId="urn:microsoft.com/office/officeart/2008/layout/LinedList"/>
    <dgm:cxn modelId="{302E4B40-BEE3-4BBC-92A2-A544559AE30B}" type="presParOf" srcId="{68143ACA-9F34-4DED-9ADA-D5E23EF3C741}" destId="{408906EC-9016-4110-AD74-5F7DA1985482}" srcOrd="8" destOrd="0" presId="urn:microsoft.com/office/officeart/2008/layout/LinedList"/>
    <dgm:cxn modelId="{0D3CB010-C54B-425C-91AF-EEBFA55BA0A8}" type="presParOf" srcId="{68143ACA-9F34-4DED-9ADA-D5E23EF3C741}" destId="{6B99262F-A3EB-4B21-962F-FE012288CC80}" srcOrd="9" destOrd="0" presId="urn:microsoft.com/office/officeart/2008/layout/LinedList"/>
    <dgm:cxn modelId="{FE94CA97-62AC-440C-A027-98483E238580}" type="presParOf" srcId="{6B99262F-A3EB-4B21-962F-FE012288CC80}" destId="{61663793-9E99-4818-837D-0643461EF690}" srcOrd="0" destOrd="0" presId="urn:microsoft.com/office/officeart/2008/layout/LinedList"/>
    <dgm:cxn modelId="{2E468E68-9A67-4308-B077-8E56C9C44D2E}" type="presParOf" srcId="{6B99262F-A3EB-4B21-962F-FE012288CC80}" destId="{D5024693-344E-407D-B93B-5C91134236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0E60-1389-40C5-8C15-DA2925E7BB95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F54C8-6864-4347-8B12-5848C3B84F5C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Ensure that the 3000 miles of rights of way (RoW) across Hampshire are well maintained and fit for purpose.</a:t>
          </a:r>
          <a:endParaRPr lang="en-US" sz="2300" kern="1200"/>
        </a:p>
      </dsp:txBody>
      <dsp:txXfrm>
        <a:off x="0" y="0"/>
        <a:ext cx="6797675" cy="1412477"/>
      </dsp:txXfrm>
    </dsp:sp>
    <dsp:sp modelId="{B2D70C3B-1BAD-4C59-B426-5483FAD00398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6AD5-6158-411E-B5E6-6C76E14B86B6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Liaise with parish councils and landowners on improvement projects and assist with funding.</a:t>
          </a:r>
          <a:endParaRPr lang="en-US" sz="2300" kern="1200"/>
        </a:p>
      </dsp:txBody>
      <dsp:txXfrm>
        <a:off x="0" y="1412477"/>
        <a:ext cx="6797675" cy="1412477"/>
      </dsp:txXfrm>
    </dsp:sp>
    <dsp:sp modelId="{F82FB789-5654-4AD3-AB62-D786E22614E9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5F29B-B9DF-4B8E-A0A2-09DEAB004418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Co-ordinate an “army” of volunteers who provide the eyes and ears on the RoW network assisting the ranger team with tasks and fulfilling inspection duties.</a:t>
          </a:r>
          <a:endParaRPr lang="en-US" sz="2300" kern="1200"/>
        </a:p>
      </dsp:txBody>
      <dsp:txXfrm>
        <a:off x="0" y="2824955"/>
        <a:ext cx="6797675" cy="1412477"/>
      </dsp:txXfrm>
    </dsp:sp>
    <dsp:sp modelId="{71EE9C8F-17CF-492B-A6E0-055DDD9F8875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6F401-674B-45BE-BCD3-98F69C0F7421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Act as the “public face” for the Access Team - attending meetings, updating social media and promoting correct use of rights of way.</a:t>
          </a:r>
          <a:endParaRPr lang="en-US" sz="2300" kern="1200"/>
        </a:p>
      </dsp:txBody>
      <dsp:txXfrm>
        <a:off x="0" y="4237433"/>
        <a:ext cx="6797675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11990-D18E-4BE7-BB19-16F8D49EAC1A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72A9-2BED-499F-B7D7-40F620F29BA3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Reporting issues</a:t>
          </a:r>
          <a:endParaRPr lang="en-US" sz="2800" kern="1200"/>
        </a:p>
      </dsp:txBody>
      <dsp:txXfrm>
        <a:off x="0" y="0"/>
        <a:ext cx="6797675" cy="1412477"/>
      </dsp:txXfrm>
    </dsp:sp>
    <dsp:sp modelId="{5793CFF5-7521-43E0-9288-5A5195D558B3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8444A-16B9-4D46-AD13-FC5EA8ED3DAD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Any member of the public can report an issue on a RoW.</a:t>
          </a:r>
          <a:endParaRPr lang="en-US" sz="2800" kern="1200"/>
        </a:p>
      </dsp:txBody>
      <dsp:txXfrm>
        <a:off x="0" y="1412477"/>
        <a:ext cx="6797675" cy="1412477"/>
      </dsp:txXfrm>
    </dsp:sp>
    <dsp:sp modelId="{73F3263E-2123-4BF1-BA3F-1DECE020A565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62C64-DA33-43D5-97C9-715E51232EDB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This is then assigned to the appropriate person to solve – some problems are landowner responsibility, some are HCC</a:t>
          </a:r>
          <a:endParaRPr lang="en-US" sz="2800" kern="1200"/>
        </a:p>
      </dsp:txBody>
      <dsp:txXfrm>
        <a:off x="0" y="2824955"/>
        <a:ext cx="6797675" cy="1412477"/>
      </dsp:txXfrm>
    </dsp:sp>
    <dsp:sp modelId="{28425F0C-24CD-40C1-874B-04F36AB55036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AFD6-08FA-4737-8F4D-72093EE0B91A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Some issues solved with volunteer task days (</a:t>
          </a:r>
          <a:r>
            <a:rPr lang="en-GB" sz="2800" kern="1200" dirty="0" err="1"/>
            <a:t>eg</a:t>
          </a:r>
          <a:r>
            <a:rPr lang="en-GB" sz="2800" kern="1200" dirty="0"/>
            <a:t> vegetation cuts and installing furniture)</a:t>
          </a:r>
          <a:endParaRPr lang="en-US" sz="2800" kern="1200" dirty="0"/>
        </a:p>
      </dsp:txBody>
      <dsp:txXfrm>
        <a:off x="0" y="4237433"/>
        <a:ext cx="6797675" cy="14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459B-53A9-477D-891E-94E273783F9A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9CBA5-19CE-4494-95FF-22894D63FA9E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Path warden tasks</a:t>
          </a:r>
          <a:endParaRPr lang="en-US" sz="2900" kern="1200"/>
        </a:p>
      </dsp:txBody>
      <dsp:txXfrm>
        <a:off x="0" y="0"/>
        <a:ext cx="6797675" cy="1412477"/>
      </dsp:txXfrm>
    </dsp:sp>
    <dsp:sp modelId="{E487DA17-8898-499A-B177-648A0AE1AB91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E13A5-647A-4285-9FC9-7B19CA98431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Assigned by CERs to investigate issues on RoW</a:t>
          </a:r>
          <a:endParaRPr lang="en-US" sz="2900" kern="1200"/>
        </a:p>
      </dsp:txBody>
      <dsp:txXfrm>
        <a:off x="0" y="1412477"/>
        <a:ext cx="6797675" cy="1412477"/>
      </dsp:txXfrm>
    </dsp:sp>
    <dsp:sp modelId="{43C73890-6DA3-499D-83E2-E1015688CCCC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209BE-420A-4A8B-9322-E81B1070974B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Attend a training day to learn more about RoW responsibilities and to receive tool bag</a:t>
          </a:r>
          <a:endParaRPr lang="en-US" sz="2900" kern="1200"/>
        </a:p>
      </dsp:txBody>
      <dsp:txXfrm>
        <a:off x="0" y="2824955"/>
        <a:ext cx="6797675" cy="1412477"/>
      </dsp:txXfrm>
    </dsp:sp>
    <dsp:sp modelId="{CE3ABF71-FF5B-4F84-ABE9-2A05EBF86BD9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4B332-EE46-461D-BA24-96E7BD1DB416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Can carry out waymarking duties</a:t>
          </a:r>
          <a:endParaRPr lang="en-US" sz="2900" kern="1200"/>
        </a:p>
      </dsp:txBody>
      <dsp:txXfrm>
        <a:off x="0" y="4237433"/>
        <a:ext cx="6797675" cy="1412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EA76-A30B-4BB0-8455-0375896AFF01}">
      <dsp:nvSpPr>
        <dsp:cNvPr id="0" name=""/>
        <dsp:cNvSpPr/>
      </dsp:nvSpPr>
      <dsp:spPr>
        <a:xfrm>
          <a:off x="0" y="64611"/>
          <a:ext cx="6797675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Social event</a:t>
          </a:r>
          <a:endParaRPr lang="en-US" sz="4200" kern="1200"/>
        </a:p>
      </dsp:txBody>
      <dsp:txXfrm>
        <a:off x="49176" y="113787"/>
        <a:ext cx="6699323" cy="909018"/>
      </dsp:txXfrm>
    </dsp:sp>
    <dsp:sp modelId="{5D60F8EA-6583-4337-8B3C-8CDEB04EBF63}">
      <dsp:nvSpPr>
        <dsp:cNvPr id="0" name=""/>
        <dsp:cNvSpPr/>
      </dsp:nvSpPr>
      <dsp:spPr>
        <a:xfrm>
          <a:off x="0" y="1192941"/>
          <a:ext cx="6797675" cy="1007370"/>
        </a:xfrm>
        <a:prstGeom prst="roundRect">
          <a:avLst/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Give back to the community</a:t>
          </a:r>
          <a:endParaRPr lang="en-US" sz="4200" kern="1200" dirty="0"/>
        </a:p>
      </dsp:txBody>
      <dsp:txXfrm>
        <a:off x="49176" y="1242117"/>
        <a:ext cx="6699323" cy="909018"/>
      </dsp:txXfrm>
    </dsp:sp>
    <dsp:sp modelId="{5FDB0B7E-E27F-4A73-922A-A4FCF51320E9}">
      <dsp:nvSpPr>
        <dsp:cNvPr id="0" name=""/>
        <dsp:cNvSpPr/>
      </dsp:nvSpPr>
      <dsp:spPr>
        <a:xfrm>
          <a:off x="0" y="2321271"/>
          <a:ext cx="6797675" cy="1007370"/>
        </a:xfrm>
        <a:prstGeom prst="roundRec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Physical &amp; Mental Wellbeing</a:t>
          </a:r>
          <a:endParaRPr lang="en-US" sz="4200" kern="1200"/>
        </a:p>
      </dsp:txBody>
      <dsp:txXfrm>
        <a:off x="49176" y="2370447"/>
        <a:ext cx="6699323" cy="909018"/>
      </dsp:txXfrm>
    </dsp:sp>
    <dsp:sp modelId="{442A281D-0C9C-4D0E-B6A7-5428217E2B34}">
      <dsp:nvSpPr>
        <dsp:cNvPr id="0" name=""/>
        <dsp:cNvSpPr/>
      </dsp:nvSpPr>
      <dsp:spPr>
        <a:xfrm>
          <a:off x="0" y="3449601"/>
          <a:ext cx="6797675" cy="1007370"/>
        </a:xfrm>
        <a:prstGeom prst="roundRect">
          <a:avLst/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Learn new skills</a:t>
          </a:r>
          <a:endParaRPr lang="en-US" sz="4200" kern="1200"/>
        </a:p>
      </dsp:txBody>
      <dsp:txXfrm>
        <a:off x="49176" y="3498777"/>
        <a:ext cx="6699323" cy="909018"/>
      </dsp:txXfrm>
    </dsp:sp>
    <dsp:sp modelId="{520E1855-8C9F-4011-A6D1-849D7B3A57A9}">
      <dsp:nvSpPr>
        <dsp:cNvPr id="0" name=""/>
        <dsp:cNvSpPr/>
      </dsp:nvSpPr>
      <dsp:spPr>
        <a:xfrm>
          <a:off x="0" y="4577931"/>
          <a:ext cx="6797675" cy="100737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Fun!</a:t>
          </a:r>
          <a:endParaRPr lang="en-US" sz="4200" kern="1200"/>
        </a:p>
      </dsp:txBody>
      <dsp:txXfrm>
        <a:off x="49176" y="4627107"/>
        <a:ext cx="6699323" cy="909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3AE36-F895-42EF-87BA-ECCF7678B480}">
      <dsp:nvSpPr>
        <dsp:cNvPr id="0" name=""/>
        <dsp:cNvSpPr/>
      </dsp:nvSpPr>
      <dsp:spPr>
        <a:xfrm>
          <a:off x="0" y="674438"/>
          <a:ext cx="3065759" cy="1946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52F7-CCF2-4CBE-9EBA-9CF5EF45F62A}">
      <dsp:nvSpPr>
        <dsp:cNvPr id="0" name=""/>
        <dsp:cNvSpPr/>
      </dsp:nvSpPr>
      <dsp:spPr>
        <a:xfrm>
          <a:off x="340639" y="998046"/>
          <a:ext cx="3065759" cy="1946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Funding for RoW improvements</a:t>
          </a:r>
          <a:endParaRPr lang="en-US" sz="2600" kern="1200"/>
        </a:p>
      </dsp:txBody>
      <dsp:txXfrm>
        <a:off x="397658" y="1055065"/>
        <a:ext cx="2951721" cy="1832719"/>
      </dsp:txXfrm>
    </dsp:sp>
    <dsp:sp modelId="{B63C4FD4-595E-4626-8AB5-1A41B2C6F732}">
      <dsp:nvSpPr>
        <dsp:cNvPr id="0" name=""/>
        <dsp:cNvSpPr/>
      </dsp:nvSpPr>
      <dsp:spPr>
        <a:xfrm>
          <a:off x="3747038" y="674438"/>
          <a:ext cx="3065759" cy="1946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E5E8D-6D3C-48BA-89F4-142F4A4CBB89}">
      <dsp:nvSpPr>
        <dsp:cNvPr id="0" name=""/>
        <dsp:cNvSpPr/>
      </dsp:nvSpPr>
      <dsp:spPr>
        <a:xfrm>
          <a:off x="4087678" y="998046"/>
          <a:ext cx="3065759" cy="1946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Open now for 2023! Limited funding on first come first serve basis</a:t>
          </a:r>
          <a:endParaRPr lang="en-US" sz="2600" kern="1200"/>
        </a:p>
      </dsp:txBody>
      <dsp:txXfrm>
        <a:off x="4144697" y="1055065"/>
        <a:ext cx="2951721" cy="1832719"/>
      </dsp:txXfrm>
    </dsp:sp>
    <dsp:sp modelId="{E1F3806C-2538-40AD-8B04-0D6FB2D7357F}">
      <dsp:nvSpPr>
        <dsp:cNvPr id="0" name=""/>
        <dsp:cNvSpPr/>
      </dsp:nvSpPr>
      <dsp:spPr>
        <a:xfrm>
          <a:off x="7494077" y="674438"/>
          <a:ext cx="3065759" cy="1946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25D4D-A8DB-4C05-8CA0-5F44BD917482}">
      <dsp:nvSpPr>
        <dsp:cNvPr id="0" name=""/>
        <dsp:cNvSpPr/>
      </dsp:nvSpPr>
      <dsp:spPr>
        <a:xfrm>
          <a:off x="7834717" y="998046"/>
          <a:ext cx="3065759" cy="1946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Aimed at parish council, landowners or walking groups</a:t>
          </a:r>
          <a:endParaRPr lang="en-US" sz="2600" kern="1200" dirty="0"/>
        </a:p>
      </dsp:txBody>
      <dsp:txXfrm>
        <a:off x="7891736" y="1055065"/>
        <a:ext cx="2951721" cy="1832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CFEEB-C783-4908-B85D-E42D5BF7AB57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FDA50-FB04-493A-B27B-254F972AFA8F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General enquiries: </a:t>
          </a:r>
          <a:r>
            <a:rPr lang="en-GB" sz="3100" kern="1200">
              <a:hlinkClick xmlns:r="http://schemas.openxmlformats.org/officeDocument/2006/relationships" r:id="rId1"/>
            </a:rPr>
            <a:t>prow@hants.gov.uk</a:t>
          </a:r>
          <a:endParaRPr lang="en-US" sz="3100" kern="1200"/>
        </a:p>
      </dsp:txBody>
      <dsp:txXfrm>
        <a:off x="0" y="689"/>
        <a:ext cx="6797675" cy="1129706"/>
      </dsp:txXfrm>
    </dsp:sp>
    <dsp:sp modelId="{216BE75E-524F-4782-8C8A-DE5E2498FFFA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accent2">
              <a:hueOff val="810023"/>
              <a:satOff val="113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D010E-AB9A-4E58-970B-D5D14018BEE2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To reach me directly: </a:t>
          </a:r>
          <a:r>
            <a:rPr lang="en-GB" sz="3100" kern="1200">
              <a:hlinkClick xmlns:r="http://schemas.openxmlformats.org/officeDocument/2006/relationships" r:id="rId2"/>
            </a:rPr>
            <a:t>corinne.davis-cooke@hants.gov.uk</a:t>
          </a:r>
          <a:endParaRPr lang="en-US" sz="3100" kern="1200"/>
        </a:p>
      </dsp:txBody>
      <dsp:txXfrm>
        <a:off x="0" y="1130396"/>
        <a:ext cx="6797675" cy="1129706"/>
      </dsp:txXfrm>
    </dsp:sp>
    <dsp:sp modelId="{519225EB-4C92-4DE6-8F73-C5A60EBFACD3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DC4D-D97B-409B-8C9E-CE4A2BCCC2A3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Or search “Rights of Way Hampshire” to reach the Council webpages</a:t>
          </a:r>
          <a:endParaRPr lang="en-US" sz="3100" kern="1200"/>
        </a:p>
      </dsp:txBody>
      <dsp:txXfrm>
        <a:off x="0" y="2260102"/>
        <a:ext cx="6797675" cy="1129706"/>
      </dsp:txXfrm>
    </dsp:sp>
    <dsp:sp modelId="{90443C6D-ADE7-4FE1-AA88-325752145963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accent2">
              <a:hueOff val="2430068"/>
              <a:satOff val="338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49028-BE7B-42F8-8EBC-7C18D9DB1323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Find us on Facebook &amp; Instagram</a:t>
          </a:r>
          <a:endParaRPr lang="en-US" sz="3100" kern="1200"/>
        </a:p>
      </dsp:txBody>
      <dsp:txXfrm>
        <a:off x="0" y="3389809"/>
        <a:ext cx="6797675" cy="1129706"/>
      </dsp:txXfrm>
    </dsp:sp>
    <dsp:sp modelId="{408906EC-9016-4110-AD74-5F7DA1985482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63793-9E99-4818-837D-0643461EF690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Get Involved! No experience needed, just enthusiasm</a:t>
          </a:r>
          <a:endParaRPr lang="en-US" sz="3100" kern="1200" dirty="0"/>
        </a:p>
      </dsp:txBody>
      <dsp:txXfrm>
        <a:off x="0" y="4519515"/>
        <a:ext cx="6797675" cy="112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1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0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7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55E731-BB0B-434B-816B-0B25368096C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6F87DC-C065-45EA-B6D6-239A2EFD8CF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0EEE81-0B12-0025-521E-B61CF95E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514" y="4896649"/>
            <a:ext cx="9622971" cy="7717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Corinne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davis-cooke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cOMMUNIty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Engagement Ranger</a:t>
            </a:r>
          </a:p>
        </p:txBody>
      </p:sp>
      <p:pic>
        <p:nvPicPr>
          <p:cNvPr id="1026" name="Picture 2" descr="Hampshire Countryside Service | Looking after nature, so nature can look  after you">
            <a:extLst>
              <a:ext uri="{FF2B5EF4-FFF2-40B4-BE49-F238E27FC236}">
                <a16:creationId xmlns:a16="http://schemas.microsoft.com/office/drawing/2014/main" id="{81B7EBD4-B167-A484-FE58-9D419602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783" y="728271"/>
            <a:ext cx="10851922" cy="32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7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4C546-F70E-5427-44C5-6A100D7C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How can you help?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C1E5B5C-FD8D-9729-9492-79C10861D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7789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ampshire Countryside Service - YouTube">
            <a:extLst>
              <a:ext uri="{FF2B5EF4-FFF2-40B4-BE49-F238E27FC236}">
                <a16:creationId xmlns:a16="http://schemas.microsoft.com/office/drawing/2014/main" id="{AA0A5571-A779-A2A1-CDFD-50613D2F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11133443" y="5812140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5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D8593B-6E0F-40C0-57F7-FAD43412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33" y="346864"/>
            <a:ext cx="11744334" cy="55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8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2E755-DFD0-7EBF-C8F9-6CD4CA88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Why volunteer?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DD7C955-BCF7-2069-ECE1-813A7791F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0836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70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13B8C-FF01-0696-AB3E-20696095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Task Days</a:t>
            </a:r>
          </a:p>
        </p:txBody>
      </p:sp>
      <p:pic>
        <p:nvPicPr>
          <p:cNvPr id="7" name="Picture 6" descr="A group of 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8FFB64AE-F160-4DA2-848F-66CEBD9FE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0DE3863A-C0D2-7B27-E332-1C271631B5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17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03CC4-1FE1-73AB-AC3C-76332286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GB" sz="4100">
                <a:solidFill>
                  <a:srgbClr val="FFFFFF"/>
                </a:solidFill>
              </a:rPr>
              <a:t>Countryside Access Parish Delivery Partnership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C49464-501F-273D-BBC0-792C10728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68291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64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40A88-CD3B-0572-B082-684F94A4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What next?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5388F0F-464A-54A6-0BE3-BF57D9B5B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387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ampshire Countryside Service - YouTube">
            <a:extLst>
              <a:ext uri="{FF2B5EF4-FFF2-40B4-BE49-F238E27FC236}">
                <a16:creationId xmlns:a16="http://schemas.microsoft.com/office/drawing/2014/main" id="{C9E78259-6E30-2392-7732-6D7EDC86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11133443" y="5812140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7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7B9E9-3B8B-E003-98DB-11059E0E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What do we do?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3EBEB6-1B22-5499-6789-7C5EA6744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0279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ampshire Countryside Service - YouTube">
            <a:extLst>
              <a:ext uri="{FF2B5EF4-FFF2-40B4-BE49-F238E27FC236}">
                <a16:creationId xmlns:a16="http://schemas.microsoft.com/office/drawing/2014/main" id="{BA1BCE09-8EF2-5996-32F5-EE041E96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11133443" y="5812140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2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3803A-4BBD-521D-F19D-49B9A364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528350"/>
            <a:ext cx="8331200" cy="58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6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774B55-DEEF-410A-9F9B-E3F6C9F7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56070-79AB-CCB5-53B0-78EC5B71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7" y="455863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We’re a friendly bunch!</a:t>
            </a:r>
          </a:p>
        </p:txBody>
      </p:sp>
      <p:pic>
        <p:nvPicPr>
          <p:cNvPr id="4" name="Content Placeholder 7" descr="A picture containing person, tree, outdoor, smiling&#10;&#10;Description automatically generated">
            <a:extLst>
              <a:ext uri="{FF2B5EF4-FFF2-40B4-BE49-F238E27FC236}">
                <a16:creationId xmlns:a16="http://schemas.microsoft.com/office/drawing/2014/main" id="{8497D04A-0989-8740-9848-AD90B1853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 r="-1" b="26500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6F63E5-80CB-48C0-8847-43E22C537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7318D88-D9BB-4846-BF7B-49CBE4094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8E6CEE-A5A7-4FF2-A9BA-8E59C72B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695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A511-DA05-0931-A510-FB39CCE7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85576"/>
            <a:ext cx="2418974" cy="564620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Previous Projects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7B019-9E4B-303E-14A3-017A82FD9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r="12542"/>
          <a:stretch/>
        </p:blipFill>
        <p:spPr bwMode="auto">
          <a:xfrm>
            <a:off x="4273098" y="189230"/>
            <a:ext cx="3345233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ree, bench, outdoor, wooden&#10;&#10;Description automatically generated">
            <a:extLst>
              <a:ext uri="{FF2B5EF4-FFF2-40B4-BE49-F238E27FC236}">
                <a16:creationId xmlns:a16="http://schemas.microsoft.com/office/drawing/2014/main" id="{9C52BBC1-3EF1-EC85-F35D-9D5EF0ECF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65" y="2429827"/>
            <a:ext cx="5731510" cy="429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ampshire Countryside Service - YouTube">
            <a:extLst>
              <a:ext uri="{FF2B5EF4-FFF2-40B4-BE49-F238E27FC236}">
                <a16:creationId xmlns:a16="http://schemas.microsoft.com/office/drawing/2014/main" id="{56CAAF34-FA26-2137-FDF5-D99BEF75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4867720" y="4074779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mpshire Countryside Service - YouTube">
            <a:extLst>
              <a:ext uri="{FF2B5EF4-FFF2-40B4-BE49-F238E27FC236}">
                <a16:creationId xmlns:a16="http://schemas.microsoft.com/office/drawing/2014/main" id="{39DCA35D-E4F2-C449-660E-0BE0AE5F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9496226" y="717859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6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F49A7-66BB-218E-EE10-6D1871B2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16" y="585576"/>
            <a:ext cx="2433198" cy="564620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Previous Projects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B0025-D55A-EC59-12A1-DF6F326D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20" y="153670"/>
            <a:ext cx="427228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wooden bridge in the woods&#10;&#10;Description automatically generated with medium confidence">
            <a:extLst>
              <a:ext uri="{FF2B5EF4-FFF2-40B4-BE49-F238E27FC236}">
                <a16:creationId xmlns:a16="http://schemas.microsoft.com/office/drawing/2014/main" id="{9696AA37-EAE5-4BAF-0C0C-F3F41B192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2231249"/>
            <a:ext cx="6025515" cy="451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ampshire Countryside Service - YouTube">
            <a:extLst>
              <a:ext uri="{FF2B5EF4-FFF2-40B4-BE49-F238E27FC236}">
                <a16:creationId xmlns:a16="http://schemas.microsoft.com/office/drawing/2014/main" id="{99181533-B229-5291-8B81-FE957A21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4699218" y="4278935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mpshire Countryside Service - YouTube">
            <a:extLst>
              <a:ext uri="{FF2B5EF4-FFF2-40B4-BE49-F238E27FC236}">
                <a16:creationId xmlns:a16="http://schemas.microsoft.com/office/drawing/2014/main" id="{8AF43062-607D-EBEA-D5F3-E6656ED6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10103509" y="757224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4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6EEB3-75C7-502F-0AD6-47E4E1F4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48" y="585576"/>
            <a:ext cx="2405766" cy="564620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Previous Projects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46205-EC9F-4DB7-0962-00D7F31D2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9224" y="1236347"/>
            <a:ext cx="4250055" cy="20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grass, outdoor, tree, fence&#10;&#10;Description automatically generated">
            <a:extLst>
              <a:ext uri="{FF2B5EF4-FFF2-40B4-BE49-F238E27FC236}">
                <a16:creationId xmlns:a16="http://schemas.microsoft.com/office/drawing/2014/main" id="{737503E2-5462-E9B0-9889-2336D94AA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3" y="2377440"/>
            <a:ext cx="5839467" cy="437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ampshire Countryside Service - YouTube">
            <a:extLst>
              <a:ext uri="{FF2B5EF4-FFF2-40B4-BE49-F238E27FC236}">
                <a16:creationId xmlns:a16="http://schemas.microsoft.com/office/drawing/2014/main" id="{76C6945E-9FF9-1EF7-8757-ABD80375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4777448" y="5205559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mpshire Countryside Service - YouTube">
            <a:extLst>
              <a:ext uri="{FF2B5EF4-FFF2-40B4-BE49-F238E27FC236}">
                <a16:creationId xmlns:a16="http://schemas.microsoft.com/office/drawing/2014/main" id="{02A0F991-AE69-D999-7243-001349B7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8943049" y="717859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24DEB-4DF7-4745-0DD8-CA734C91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How can you help?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BCDC9E7-A776-3AD4-A709-53E3881BC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15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ampshire Countryside Service - YouTube">
            <a:extLst>
              <a:ext uri="{FF2B5EF4-FFF2-40B4-BE49-F238E27FC236}">
                <a16:creationId xmlns:a16="http://schemas.microsoft.com/office/drawing/2014/main" id="{64A1D8BF-BCA2-206A-E291-185901E5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419">
            <a:off x="11133443" y="5812140"/>
            <a:ext cx="812192" cy="8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5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01DF914-7482-2B39-2B6A-2D462DB71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13729" b="2996"/>
          <a:stretch/>
        </p:blipFill>
        <p:spPr>
          <a:xfrm>
            <a:off x="76657" y="769548"/>
            <a:ext cx="5562437" cy="3770467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5B9A4A-0052-7B5F-25DA-4CFA9954D4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4890" y="640079"/>
            <a:ext cx="4834367" cy="4399275"/>
          </a:xfrm>
          <a:prstGeom prst="rect">
            <a:avLst/>
          </a:prstGeom>
        </p:spPr>
      </p:pic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757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310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PowerPoint Presentation</vt:lpstr>
      <vt:lpstr>What do we do?</vt:lpstr>
      <vt:lpstr>PowerPoint Presentation</vt:lpstr>
      <vt:lpstr>We’re a friendly bunch!</vt:lpstr>
      <vt:lpstr>Previous Projects</vt:lpstr>
      <vt:lpstr>Previous Projects</vt:lpstr>
      <vt:lpstr>Previous Projects</vt:lpstr>
      <vt:lpstr>How can you help?</vt:lpstr>
      <vt:lpstr>PowerPoint Presentation</vt:lpstr>
      <vt:lpstr>How can you help?</vt:lpstr>
      <vt:lpstr>PowerPoint Presentation</vt:lpstr>
      <vt:lpstr>Why volunteer?</vt:lpstr>
      <vt:lpstr>Task Days</vt:lpstr>
      <vt:lpstr>Countryside Access Parish Delivery Partnership</vt:lpstr>
      <vt:lpstr>What next?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Davis-Cooke, Corinne</dc:creator>
  <cp:lastModifiedBy>Davis-Cooke, Corinne</cp:lastModifiedBy>
  <cp:revision>1</cp:revision>
  <dcterms:created xsi:type="dcterms:W3CDTF">2023-05-04T12:44:48Z</dcterms:created>
  <dcterms:modified xsi:type="dcterms:W3CDTF">2023-05-04T14:20:21Z</dcterms:modified>
</cp:coreProperties>
</file>